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65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3574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19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5153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329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31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9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3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2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15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04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8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4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2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65B0-743D-416B-9E9F-A0A4AFC05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BA36E-C7F8-4F10-B771-92CF98FB8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3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38400"/>
            <a:ext cx="8596668" cy="1550208"/>
          </a:xfrm>
        </p:spPr>
        <p:txBody>
          <a:bodyPr/>
          <a:lstStyle/>
          <a:p>
            <a:r>
              <a:rPr lang="ru-RU" dirty="0" smtClean="0"/>
              <a:t>Тема: Дифференциация звуков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]</a:t>
            </a:r>
            <a:r>
              <a:rPr lang="ru-RU" dirty="0"/>
              <a:t>-</a:t>
            </a:r>
            <a:r>
              <a:rPr lang="ru-RU" dirty="0" smtClean="0"/>
              <a:t>[Т</a:t>
            </a:r>
            <a:r>
              <a:rPr lang="ru-RU" dirty="0"/>
              <a:t>`]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41678" y="3988608"/>
            <a:ext cx="5245521" cy="22043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Презентация Александровой В.В.</a:t>
            </a:r>
          </a:p>
          <a:p>
            <a:pPr marL="0" indent="0">
              <a:buNone/>
            </a:pPr>
            <a:r>
              <a:rPr lang="ru-RU" dirty="0" smtClean="0"/>
              <a:t>учителя-логопеда ГБУ ЦППМСП «Бирюза»</a:t>
            </a:r>
          </a:p>
          <a:p>
            <a:pPr marL="0" indent="0">
              <a:buNone/>
            </a:pPr>
            <a:r>
              <a:rPr lang="ru-RU" dirty="0" err="1"/>
              <a:t>м</a:t>
            </a:r>
            <a:r>
              <a:rPr lang="ru-RU" dirty="0" err="1" smtClean="0"/>
              <a:t>.р</a:t>
            </a:r>
            <a:r>
              <a:rPr lang="ru-RU" dirty="0" smtClean="0"/>
              <a:t>. Сергиевский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91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5.Вставь </a:t>
            </a:r>
            <a:r>
              <a:rPr lang="ru-RU" dirty="0"/>
              <a:t>пропущенные слоги по смыслу (ТЯ, </a:t>
            </a:r>
            <a:r>
              <a:rPr lang="ru-RU" dirty="0" smtClean="0"/>
              <a:t>ТЕ,ТЁ,ТИ,ТЮ,ЧЕ,ЧИ,ЧА,ЧУ,ЧЁ,ЧО) 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0291"/>
            <a:ext cx="8596668" cy="4678218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ко…….нок</a:t>
            </a:r>
          </a:p>
          <a:p>
            <a:r>
              <a:rPr lang="ru-RU" sz="2400" dirty="0"/>
              <a:t>у</a:t>
            </a:r>
            <a:r>
              <a:rPr lang="ru-RU" sz="2400" dirty="0" smtClean="0"/>
              <a:t>…….нок</a:t>
            </a:r>
          </a:p>
          <a:p>
            <a:r>
              <a:rPr lang="ru-RU" sz="2400" dirty="0"/>
              <a:t>г</a:t>
            </a:r>
            <a:r>
              <a:rPr lang="ru-RU" sz="2400" dirty="0" smtClean="0"/>
              <a:t>ор….</a:t>
            </a:r>
            <a:r>
              <a:rPr lang="ru-RU" sz="2400" dirty="0" err="1" smtClean="0"/>
              <a:t>ца</a:t>
            </a:r>
            <a:endParaRPr lang="ru-RU" sz="2400" dirty="0" smtClean="0"/>
          </a:p>
          <a:p>
            <a:r>
              <a:rPr lang="ru-RU" sz="2400" dirty="0" smtClean="0"/>
              <a:t>ка……ли</a:t>
            </a:r>
          </a:p>
          <a:p>
            <a:r>
              <a:rPr lang="ru-RU" sz="2400" dirty="0"/>
              <a:t>к</a:t>
            </a:r>
            <a:r>
              <a:rPr lang="ru-RU" sz="2400" dirty="0" smtClean="0"/>
              <a:t>о…….</a:t>
            </a:r>
            <a:r>
              <a:rPr lang="ru-RU" sz="2400" dirty="0" err="1" smtClean="0"/>
              <a:t>лок</a:t>
            </a:r>
            <a:endParaRPr lang="ru-RU" sz="2400" dirty="0" smtClean="0"/>
          </a:p>
          <a:p>
            <a:r>
              <a:rPr lang="ru-RU" sz="2400" dirty="0" smtClean="0"/>
              <a:t>кон……</a:t>
            </a:r>
            <a:r>
              <a:rPr lang="ru-RU" sz="2400" dirty="0" err="1" smtClean="0"/>
              <a:t>йнер</a:t>
            </a:r>
            <a:endParaRPr lang="ru-RU" sz="2400" dirty="0" smtClean="0"/>
          </a:p>
          <a:p>
            <a:r>
              <a:rPr lang="ru-RU" sz="2400" dirty="0" smtClean="0"/>
              <a:t>от…..</a:t>
            </a:r>
            <a:r>
              <a:rPr lang="ru-RU" sz="2400" dirty="0" err="1" smtClean="0"/>
              <a:t>зна</a:t>
            </a:r>
            <a:endParaRPr lang="ru-RU" sz="2400" dirty="0" smtClean="0"/>
          </a:p>
          <a:p>
            <a:r>
              <a:rPr lang="ru-RU" sz="2400" dirty="0" err="1"/>
              <a:t>п</a:t>
            </a:r>
            <a:r>
              <a:rPr lang="ru-RU" sz="2400" dirty="0" err="1" smtClean="0"/>
              <a:t>е</a:t>
            </a:r>
            <a:r>
              <a:rPr lang="ru-RU" sz="2400" dirty="0" smtClean="0"/>
              <a:t>..</a:t>
            </a:r>
            <a:r>
              <a:rPr lang="ru-RU" sz="2400" dirty="0" err="1" smtClean="0"/>
              <a:t>нка</a:t>
            </a:r>
            <a:endParaRPr lang="ru-RU" sz="2400" dirty="0" smtClean="0"/>
          </a:p>
          <a:p>
            <a:r>
              <a:rPr lang="ru-RU" sz="2400" dirty="0" err="1" smtClean="0"/>
              <a:t>пя</a:t>
            </a:r>
            <a:r>
              <a:rPr lang="ru-RU" sz="2400" dirty="0" smtClean="0"/>
              <a:t>…</a:t>
            </a:r>
            <a:r>
              <a:rPr lang="ru-RU" sz="2400" dirty="0" err="1" smtClean="0"/>
              <a:t>ро</a:t>
            </a:r>
            <a:endParaRPr lang="ru-RU" sz="2400" dirty="0" smtClean="0"/>
          </a:p>
          <a:p>
            <a:r>
              <a:rPr lang="ru-RU" sz="2400" dirty="0"/>
              <a:t>р</a:t>
            </a:r>
            <a:r>
              <a:rPr lang="ru-RU" sz="2400" dirty="0" smtClean="0"/>
              <a:t>е..</a:t>
            </a:r>
            <a:r>
              <a:rPr lang="ru-RU" sz="2400" dirty="0" err="1" smtClean="0"/>
              <a:t>нка</a:t>
            </a:r>
            <a:endParaRPr lang="ru-RU" sz="2400" dirty="0" smtClean="0"/>
          </a:p>
          <a:p>
            <a:endParaRPr lang="ru-RU" sz="900" dirty="0" smtClean="0"/>
          </a:p>
        </p:txBody>
      </p:sp>
    </p:spTree>
    <p:extLst>
      <p:ext uri="{BB962C8B-B14F-4D97-AF65-F5344CB8AC3E}">
        <p14:creationId xmlns:p14="http://schemas.microsoft.com/office/powerpoint/2010/main" val="39168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6.Вставь </a:t>
            </a:r>
            <a:r>
              <a:rPr lang="ru-RU" dirty="0"/>
              <a:t>пропущенные слоги по смыслу (ТЯ, ТЕ,ТЁ,ТИ,ТЮ,ЧЕ,ЧИ,ЧА,ЧУ,ЧЁ,ЧО</a:t>
            </a:r>
            <a:r>
              <a:rPr lang="ru-RU" dirty="0" smtClean="0"/>
              <a:t>)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958" y="1791854"/>
            <a:ext cx="8567420" cy="5066146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де….</a:t>
            </a:r>
          </a:p>
          <a:p>
            <a:r>
              <a:rPr lang="ru-RU" sz="2400" dirty="0" err="1" smtClean="0"/>
              <a:t>кирпи</a:t>
            </a:r>
            <a:r>
              <a:rPr lang="ru-RU" sz="2400" dirty="0" smtClean="0"/>
              <a:t>…</a:t>
            </a:r>
          </a:p>
          <a:p>
            <a:r>
              <a:rPr lang="ru-RU" sz="2400" dirty="0" smtClean="0"/>
              <a:t>спой…</a:t>
            </a:r>
          </a:p>
          <a:p>
            <a:r>
              <a:rPr lang="ru-RU" sz="2400" dirty="0" err="1"/>
              <a:t>к</a:t>
            </a:r>
            <a:r>
              <a:rPr lang="ru-RU" sz="2400" dirty="0" err="1" smtClean="0"/>
              <a:t>лю</a:t>
            </a:r>
            <a:r>
              <a:rPr lang="ru-RU" sz="2400" dirty="0" smtClean="0"/>
              <a:t>…..</a:t>
            </a:r>
          </a:p>
          <a:p>
            <a:r>
              <a:rPr lang="ru-RU" sz="2400" dirty="0" err="1"/>
              <a:t>т</a:t>
            </a:r>
            <a:r>
              <a:rPr lang="ru-RU" sz="2400" dirty="0" err="1" smtClean="0"/>
              <a:t>ё</a:t>
            </a:r>
            <a:r>
              <a:rPr lang="ru-RU" sz="2400" dirty="0" smtClean="0"/>
              <a:t>…</a:t>
            </a:r>
          </a:p>
          <a:p>
            <a:r>
              <a:rPr lang="ru-RU" sz="2400" dirty="0" smtClean="0"/>
              <a:t>потряс…</a:t>
            </a:r>
          </a:p>
          <a:p>
            <a:r>
              <a:rPr lang="ru-RU" sz="2400" dirty="0" smtClean="0"/>
              <a:t>да….</a:t>
            </a:r>
          </a:p>
          <a:p>
            <a:r>
              <a:rPr lang="ru-RU" sz="2400" dirty="0" err="1"/>
              <a:t>в</a:t>
            </a:r>
            <a:r>
              <a:rPr lang="ru-RU" sz="2400" dirty="0" err="1" smtClean="0"/>
              <a:t>стре</a:t>
            </a:r>
            <a:r>
              <a:rPr lang="ru-RU" sz="2400" dirty="0" smtClean="0"/>
              <a:t>….</a:t>
            </a:r>
          </a:p>
          <a:p>
            <a:r>
              <a:rPr lang="ru-RU" sz="2400" dirty="0" err="1" smtClean="0"/>
              <a:t>Пе</a:t>
            </a:r>
            <a:r>
              <a:rPr lang="ru-RU" sz="2400" dirty="0" smtClean="0"/>
              <a:t>…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ымой..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1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7.Исправь ошибки в предложениях: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9309"/>
            <a:ext cx="10253902" cy="5098473"/>
          </a:xfrm>
        </p:spPr>
        <p:txBody>
          <a:bodyPr>
            <a:normAutofit/>
          </a:bodyPr>
          <a:lstStyle/>
          <a:p>
            <a:r>
              <a:rPr lang="ru-RU" sz="2400" dirty="0"/>
              <a:t>Будет свинка тявкать, а собачка чавкать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Мимо нас промчался тишь, и опять настала чиж.</a:t>
            </a:r>
          </a:p>
          <a:p>
            <a:endParaRPr lang="ru-RU" sz="2400" dirty="0" smtClean="0"/>
          </a:p>
          <a:p>
            <a:r>
              <a:rPr lang="ru-RU" sz="2400" dirty="0" smtClean="0"/>
              <a:t>Вот берёзовый гриб тяга, у него к деревьям чага.</a:t>
            </a:r>
          </a:p>
          <a:p>
            <a:endParaRPr lang="ru-RU" sz="2400" dirty="0" smtClean="0"/>
          </a:p>
          <a:p>
            <a:r>
              <a:rPr lang="ru-RU" sz="2400" dirty="0" smtClean="0"/>
              <a:t>Вздохнул я очень чашку, с лекарством дали тяжко.</a:t>
            </a:r>
          </a:p>
          <a:p>
            <a:endParaRPr lang="ru-RU" sz="2400" dirty="0" smtClean="0"/>
          </a:p>
          <a:p>
            <a:r>
              <a:rPr lang="ru-RU" sz="2400" dirty="0" smtClean="0"/>
              <a:t>Маша любит громко печь, тётя Катя – торты петь</a:t>
            </a:r>
            <a:r>
              <a:rPr lang="ru-RU" sz="3000" dirty="0" smtClean="0"/>
              <a:t>.</a:t>
            </a:r>
          </a:p>
          <a:p>
            <a:endParaRPr lang="ru-RU" sz="30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499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 Вставь пропущенные Ч или </a:t>
            </a:r>
            <a:r>
              <a:rPr lang="ru-RU" dirty="0" err="1" smtClean="0"/>
              <a:t>Ть</a:t>
            </a:r>
            <a:r>
              <a:rPr lang="ru-RU" dirty="0" smtClean="0"/>
              <a:t>(Т).</a:t>
            </a:r>
            <a:br>
              <a:rPr lang="ru-RU" dirty="0" smtClean="0"/>
            </a:br>
            <a:r>
              <a:rPr lang="ru-RU" dirty="0" smtClean="0"/>
              <a:t>Прочитай словосочетания.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9819"/>
          </a:xfrm>
        </p:spPr>
        <p:txBody>
          <a:bodyPr>
            <a:no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..и..</a:t>
            </a:r>
            <a:r>
              <a:rPr lang="ru-RU" sz="2400" dirty="0" err="1" smtClean="0"/>
              <a:t>ья</a:t>
            </a:r>
            <a:r>
              <a:rPr lang="ru-RU" sz="2400" dirty="0" smtClean="0"/>
              <a:t>      песня</a:t>
            </a:r>
          </a:p>
          <a:p>
            <a:r>
              <a:rPr lang="ru-RU" sz="2400" dirty="0" smtClean="0"/>
              <a:t>..</a:t>
            </a:r>
            <a:r>
              <a:rPr lang="ru-RU" sz="2400" dirty="0" err="1" smtClean="0"/>
              <a:t>ириканье</a:t>
            </a:r>
            <a:r>
              <a:rPr lang="ru-RU" sz="2400" dirty="0" smtClean="0"/>
              <a:t>    сини..</a:t>
            </a:r>
            <a:r>
              <a:rPr lang="ru-RU" sz="2400" dirty="0" err="1" smtClean="0"/>
              <a:t>ки</a:t>
            </a:r>
            <a:endParaRPr lang="ru-RU" sz="2400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о..</a:t>
            </a:r>
            <a:r>
              <a:rPr lang="ru-RU" sz="2400" dirty="0" err="1" smtClean="0"/>
              <a:t>ис</a:t>
            </a:r>
            <a:r>
              <a:rPr lang="ru-RU" sz="2400" dirty="0" smtClean="0"/>
              <a:t>..</a:t>
            </a:r>
            <a:r>
              <a:rPr lang="ru-RU" sz="2400" dirty="0" err="1" smtClean="0"/>
              <a:t>и..ь</a:t>
            </a:r>
            <a:r>
              <a:rPr lang="ru-RU" sz="2400" dirty="0" smtClean="0"/>
              <a:t>    </a:t>
            </a:r>
            <a:r>
              <a:rPr lang="ru-RU" sz="2400" dirty="0" err="1" smtClean="0"/>
              <a:t>пло</a:t>
            </a:r>
            <a:r>
              <a:rPr lang="ru-RU" sz="2400" dirty="0" smtClean="0"/>
              <a:t>..</a:t>
            </a:r>
            <a:r>
              <a:rPr lang="ru-RU" sz="2400" dirty="0" err="1" smtClean="0"/>
              <a:t>ви</a:t>
            </a:r>
            <a:r>
              <a:rPr lang="ru-RU" sz="2400" dirty="0" smtClean="0"/>
              <a:t>..ку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о..</a:t>
            </a:r>
            <a:r>
              <a:rPr lang="ru-RU" sz="2400" dirty="0" err="1" smtClean="0"/>
              <a:t>еря</a:t>
            </a:r>
            <a:r>
              <a:rPr lang="ru-RU" sz="2400" dirty="0" smtClean="0"/>
              <a:t>..я..     о..</a:t>
            </a:r>
            <a:r>
              <a:rPr lang="ru-RU" sz="2400" dirty="0" err="1" smtClean="0"/>
              <a:t>ки</a:t>
            </a:r>
            <a:endParaRPr lang="ru-RU" sz="2400" dirty="0" smtClean="0"/>
          </a:p>
          <a:p>
            <a:r>
              <a:rPr lang="ru-RU" sz="2400" dirty="0"/>
              <a:t>о</a:t>
            </a:r>
            <a:r>
              <a:rPr lang="ru-RU" sz="2400" dirty="0" smtClean="0"/>
              <a:t>...…  …..</a:t>
            </a:r>
            <a:r>
              <a:rPr lang="ru-RU" sz="2400" dirty="0" err="1" smtClean="0"/>
              <a:t>ий</a:t>
            </a:r>
            <a:r>
              <a:rPr lang="ru-RU" sz="2400" dirty="0" smtClean="0"/>
              <a:t>   дом</a:t>
            </a:r>
          </a:p>
          <a:p>
            <a:r>
              <a:rPr lang="ru-RU" sz="2400" dirty="0"/>
              <a:t>м</a:t>
            </a:r>
            <a:r>
              <a:rPr lang="ru-RU" sz="2400" dirty="0" smtClean="0"/>
              <a:t>ы…и...   ..</a:t>
            </a:r>
            <a:r>
              <a:rPr lang="ru-RU" sz="2400" dirty="0" err="1" smtClean="0"/>
              <a:t>ёнок</a:t>
            </a:r>
            <a:endParaRPr lang="ru-RU" sz="2400" dirty="0" smtClean="0"/>
          </a:p>
          <a:p>
            <a:r>
              <a:rPr lang="ru-RU" sz="2400" dirty="0" err="1"/>
              <a:t>п</a:t>
            </a:r>
            <a:r>
              <a:rPr lang="ru-RU" sz="2400" dirty="0" err="1" smtClean="0"/>
              <a:t>олу..и..ь</a:t>
            </a:r>
            <a:r>
              <a:rPr lang="ru-RU" sz="2400" dirty="0" smtClean="0"/>
              <a:t>   </a:t>
            </a:r>
            <a:r>
              <a:rPr lang="ru-RU" sz="2400" dirty="0" err="1" smtClean="0"/>
              <a:t>пя</a:t>
            </a:r>
            <a:r>
              <a:rPr lang="ru-RU" sz="2400" dirty="0" smtClean="0"/>
              <a:t>…</a:t>
            </a:r>
            <a:r>
              <a:rPr lang="ru-RU" sz="2400" dirty="0" err="1" smtClean="0"/>
              <a:t>ёрку</a:t>
            </a:r>
            <a:endParaRPr lang="ru-RU" sz="2400" dirty="0" smtClean="0"/>
          </a:p>
          <a:p>
            <a:r>
              <a:rPr lang="ru-RU" sz="2400" dirty="0" smtClean="0"/>
              <a:t>…</a:t>
            </a:r>
            <a:r>
              <a:rPr lang="ru-RU" sz="2400" dirty="0" err="1" smtClean="0"/>
              <a:t>ашки</a:t>
            </a:r>
            <a:r>
              <a:rPr lang="ru-RU" sz="2400" dirty="0" smtClean="0"/>
              <a:t>   на   блюде..</a:t>
            </a:r>
            <a:r>
              <a:rPr lang="ru-RU" sz="2400" dirty="0" err="1" smtClean="0"/>
              <a:t>ке</a:t>
            </a:r>
            <a:endParaRPr lang="ru-RU" sz="2400" dirty="0" smtClean="0"/>
          </a:p>
          <a:p>
            <a:r>
              <a:rPr lang="ru-RU" sz="2400" dirty="0" err="1"/>
              <a:t>н</a:t>
            </a:r>
            <a:r>
              <a:rPr lang="ru-RU" sz="2400" dirty="0" err="1" smtClean="0"/>
              <a:t>а..ере</a:t>
            </a:r>
            <a:r>
              <a:rPr lang="ru-RU" sz="2400" dirty="0" smtClean="0"/>
              <a:t>…ь   …</a:t>
            </a:r>
            <a:r>
              <a:rPr lang="ru-RU" sz="2400" dirty="0" err="1" smtClean="0"/>
              <a:t>енок</a:t>
            </a:r>
            <a:endParaRPr lang="ru-RU" sz="24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0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 Детёныши животных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9999"/>
            <a:ext cx="8596668" cy="5407891"/>
          </a:xfrm>
        </p:spPr>
        <p:txBody>
          <a:bodyPr>
            <a:noAutofit/>
          </a:bodyPr>
          <a:lstStyle/>
          <a:p>
            <a:r>
              <a:rPr lang="ru-RU" b="1" dirty="0" smtClean="0"/>
              <a:t>Образец: у белки – бельчата</a:t>
            </a:r>
          </a:p>
          <a:p>
            <a:r>
              <a:rPr lang="ru-RU" sz="2400" dirty="0" smtClean="0"/>
              <a:t>у кошки-</a:t>
            </a:r>
          </a:p>
          <a:p>
            <a:r>
              <a:rPr lang="ru-RU" sz="2400" dirty="0" smtClean="0"/>
              <a:t>у волка-</a:t>
            </a:r>
          </a:p>
          <a:p>
            <a:r>
              <a:rPr lang="ru-RU" sz="2400" dirty="0" smtClean="0"/>
              <a:t>у галки-</a:t>
            </a:r>
          </a:p>
          <a:p>
            <a:r>
              <a:rPr lang="ru-RU" sz="2400" dirty="0" smtClean="0"/>
              <a:t>у зайца-</a:t>
            </a:r>
          </a:p>
          <a:p>
            <a:r>
              <a:rPr lang="ru-RU" sz="2400" dirty="0" smtClean="0"/>
              <a:t>у кролика-</a:t>
            </a:r>
          </a:p>
          <a:p>
            <a:r>
              <a:rPr lang="ru-RU" sz="2400" dirty="0" smtClean="0"/>
              <a:t>у барсука-</a:t>
            </a:r>
          </a:p>
          <a:p>
            <a:r>
              <a:rPr lang="ru-RU" sz="2400" dirty="0" smtClean="0"/>
              <a:t>у коровы-</a:t>
            </a:r>
          </a:p>
          <a:p>
            <a:r>
              <a:rPr lang="ru-RU" sz="2400" dirty="0" smtClean="0"/>
              <a:t>у утки-</a:t>
            </a:r>
          </a:p>
          <a:p>
            <a:r>
              <a:rPr lang="ru-RU" sz="2400" dirty="0" smtClean="0"/>
              <a:t>у гуся-</a:t>
            </a:r>
          </a:p>
          <a:p>
            <a:r>
              <a:rPr lang="ru-RU" sz="2400" dirty="0" smtClean="0"/>
              <a:t>у курицы-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2518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10.Вставь пропущенные буквы и прочти предложения.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399"/>
            <a:ext cx="9838266" cy="4234873"/>
          </a:xfrm>
        </p:spPr>
        <p:txBody>
          <a:bodyPr/>
          <a:lstStyle/>
          <a:p>
            <a:r>
              <a:rPr lang="ru-RU" sz="2400" dirty="0" smtClean="0"/>
              <a:t>Ка…</a:t>
            </a:r>
            <a:r>
              <a:rPr lang="ru-RU" sz="2400" dirty="0" err="1" smtClean="0"/>
              <a:t>юша</a:t>
            </a:r>
            <a:r>
              <a:rPr lang="ru-RU" sz="2400" dirty="0" smtClean="0"/>
              <a:t> по...</a:t>
            </a:r>
            <a:r>
              <a:rPr lang="ru-RU" sz="2400" dirty="0" err="1" smtClean="0"/>
              <a:t>ряла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игруше</a:t>
            </a:r>
            <a:r>
              <a:rPr lang="ru-RU" sz="2400" dirty="0" smtClean="0"/>
              <a:t>...</a:t>
            </a:r>
            <a:r>
              <a:rPr lang="ru-RU" sz="2400" dirty="0" err="1" smtClean="0"/>
              <a:t>ный</a:t>
            </a:r>
            <a:r>
              <a:rPr lang="ru-RU" sz="2400" dirty="0" smtClean="0"/>
              <a:t> зон...</a:t>
            </a:r>
            <a:r>
              <a:rPr lang="ru-RU" sz="2400" dirty="0" err="1" smtClean="0"/>
              <a:t>ик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Сес</a:t>
            </a:r>
            <a:r>
              <a:rPr lang="ru-RU" sz="2400" dirty="0" smtClean="0"/>
              <a:t>...</a:t>
            </a:r>
            <a:r>
              <a:rPr lang="ru-RU" sz="2400" dirty="0" err="1" smtClean="0"/>
              <a:t>ри</a:t>
            </a:r>
            <a:r>
              <a:rPr lang="ru-RU" sz="2400" dirty="0" smtClean="0"/>
              <a:t>..ка  и  бра...</a:t>
            </a:r>
            <a:r>
              <a:rPr lang="ru-RU" sz="2400" dirty="0" err="1" smtClean="0"/>
              <a:t>ик</a:t>
            </a:r>
            <a:r>
              <a:rPr lang="ru-RU" sz="2400" dirty="0" smtClean="0"/>
              <a:t>   с   </a:t>
            </a:r>
            <a:r>
              <a:rPr lang="ru-RU" sz="2400" dirty="0" err="1" smtClean="0"/>
              <a:t>увле</a:t>
            </a:r>
            <a:r>
              <a:rPr lang="ru-RU" sz="2400" dirty="0" smtClean="0"/>
              <a:t>...</a:t>
            </a:r>
            <a:r>
              <a:rPr lang="ru-RU" sz="2400" dirty="0" err="1" smtClean="0"/>
              <a:t>ением</a:t>
            </a:r>
            <a:r>
              <a:rPr lang="ru-RU" sz="2400" dirty="0" smtClean="0"/>
              <a:t>  …и...али   сказки.</a:t>
            </a:r>
          </a:p>
          <a:p>
            <a:r>
              <a:rPr lang="ru-RU" sz="2400" dirty="0" err="1" smtClean="0"/>
              <a:t>Дево</a:t>
            </a:r>
            <a:r>
              <a:rPr lang="ru-RU" sz="2400" dirty="0" smtClean="0"/>
              <a:t>…</a:t>
            </a:r>
            <a:r>
              <a:rPr lang="ru-RU" sz="2400" dirty="0" err="1" smtClean="0"/>
              <a:t>ки</a:t>
            </a:r>
            <a:r>
              <a:rPr lang="ru-RU" sz="2400" dirty="0" smtClean="0"/>
              <a:t>  </a:t>
            </a:r>
            <a:r>
              <a:rPr lang="ru-RU" sz="2400" dirty="0" err="1" smtClean="0"/>
              <a:t>ве</a:t>
            </a:r>
            <a:r>
              <a:rPr lang="ru-RU" sz="2400" dirty="0" smtClean="0"/>
              <a:t>…</a:t>
            </a:r>
            <a:r>
              <a:rPr lang="ru-RU" sz="2400" dirty="0" err="1" smtClean="0"/>
              <a:t>ером</a:t>
            </a:r>
            <a:r>
              <a:rPr lang="ru-RU" sz="2400" dirty="0" smtClean="0"/>
              <a:t>   в  …</a:t>
            </a:r>
            <a:r>
              <a:rPr lang="ru-RU" sz="2400" dirty="0" err="1" smtClean="0"/>
              <a:t>емно</a:t>
            </a:r>
            <a:r>
              <a:rPr lang="ru-RU" sz="2400" dirty="0" smtClean="0"/>
              <a:t>…е  зажгли  </a:t>
            </a:r>
            <a:r>
              <a:rPr lang="ru-RU" sz="2400" dirty="0" err="1" smtClean="0"/>
              <a:t>све</a:t>
            </a:r>
            <a:r>
              <a:rPr lang="ru-RU" sz="2400" dirty="0" smtClean="0"/>
              <a:t>...ку.</a:t>
            </a:r>
          </a:p>
          <a:p>
            <a:r>
              <a:rPr lang="ru-RU" sz="2400" dirty="0" smtClean="0"/>
              <a:t>Ар…</a:t>
            </a:r>
            <a:r>
              <a:rPr lang="ru-RU" sz="2400" dirty="0" err="1" smtClean="0"/>
              <a:t>ём</a:t>
            </a:r>
            <a:r>
              <a:rPr lang="ru-RU" sz="2400" dirty="0" smtClean="0"/>
              <a:t>   </a:t>
            </a:r>
            <a:r>
              <a:rPr lang="ru-RU" sz="2400" dirty="0" err="1" smtClean="0"/>
              <a:t>захо</a:t>
            </a:r>
            <a:r>
              <a:rPr lang="ru-RU" sz="2400" dirty="0"/>
              <a:t>.</a:t>
            </a:r>
            <a:r>
              <a:rPr lang="ru-RU" sz="2400" dirty="0" smtClean="0"/>
              <a:t>..ел  пока…а…</a:t>
            </a:r>
            <a:r>
              <a:rPr lang="ru-RU" sz="2400" dirty="0" err="1" smtClean="0"/>
              <a:t>ься</a:t>
            </a:r>
            <a:r>
              <a:rPr lang="ru-RU" sz="2400" dirty="0" smtClean="0"/>
              <a:t>  на  ка…елях.</a:t>
            </a:r>
          </a:p>
          <a:p>
            <a:r>
              <a:rPr lang="ru-RU" sz="2400" dirty="0" smtClean="0"/>
              <a:t>Алло…ка    и  Оле…ка   …</a:t>
            </a:r>
            <a:r>
              <a:rPr lang="ru-RU" sz="2400" dirty="0" err="1" smtClean="0"/>
              <a:t>ис</a:t>
            </a:r>
            <a:r>
              <a:rPr lang="ru-RU" sz="2400" dirty="0" smtClean="0"/>
              <a:t>…или   </a:t>
            </a:r>
            <a:r>
              <a:rPr lang="ru-RU" sz="2400" dirty="0" err="1" smtClean="0"/>
              <a:t>бо</a:t>
            </a:r>
            <a:r>
              <a:rPr lang="ru-RU" sz="2400" dirty="0" smtClean="0"/>
              <a:t>…но…</a:t>
            </a:r>
            <a:r>
              <a:rPr lang="ru-RU" sz="2400" dirty="0" err="1" smtClean="0"/>
              <a:t>ки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575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11. Спиши предложения и вставь пропущенные буквы Ч или 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304144"/>
          </a:xfrm>
        </p:spPr>
        <p:txBody>
          <a:bodyPr/>
          <a:lstStyle/>
          <a:p>
            <a:r>
              <a:rPr lang="ru-RU" sz="2400" dirty="0" smtClean="0"/>
              <a:t>…</a:t>
            </a:r>
            <a:r>
              <a:rPr lang="ru-RU" sz="2400" dirty="0" err="1" smtClean="0"/>
              <a:t>ерные</a:t>
            </a:r>
            <a:r>
              <a:rPr lang="ru-RU" sz="2400" dirty="0" smtClean="0"/>
              <a:t>    …у…и      </a:t>
            </a:r>
            <a:r>
              <a:rPr lang="ru-RU" sz="2400" dirty="0" err="1" smtClean="0"/>
              <a:t>за..нули</a:t>
            </a:r>
            <a:r>
              <a:rPr lang="ru-RU" sz="2400" dirty="0" smtClean="0"/>
              <a:t>   небо.</a:t>
            </a:r>
          </a:p>
          <a:p>
            <a:r>
              <a:rPr lang="ru-RU" sz="2400" dirty="0" smtClean="0"/>
              <a:t>Водопровод…</a:t>
            </a:r>
            <a:r>
              <a:rPr lang="ru-RU" sz="2400" dirty="0" err="1" smtClean="0"/>
              <a:t>ик</a:t>
            </a:r>
            <a:r>
              <a:rPr lang="ru-RU" sz="2400" dirty="0" smtClean="0"/>
              <a:t>   по..</a:t>
            </a:r>
            <a:r>
              <a:rPr lang="ru-RU" sz="2400" dirty="0" err="1" smtClean="0"/>
              <a:t>инил</a:t>
            </a:r>
            <a:r>
              <a:rPr lang="ru-RU" sz="2400" dirty="0" smtClean="0"/>
              <a:t> кран.</a:t>
            </a:r>
          </a:p>
          <a:p>
            <a:r>
              <a:rPr lang="ru-RU" sz="2400" dirty="0" smtClean="0"/>
              <a:t>Де…и   ели    </a:t>
            </a:r>
            <a:r>
              <a:rPr lang="ru-RU" sz="2400" dirty="0" err="1" smtClean="0"/>
              <a:t>пе</a:t>
            </a:r>
            <a:r>
              <a:rPr lang="ru-RU" sz="2400" dirty="0" smtClean="0"/>
              <a:t>..</a:t>
            </a:r>
            <a:r>
              <a:rPr lang="ru-RU" sz="2400" dirty="0" err="1" smtClean="0"/>
              <a:t>нье</a:t>
            </a:r>
            <a:r>
              <a:rPr lang="ru-RU" sz="2400" dirty="0" smtClean="0"/>
              <a:t>    с   …</a:t>
            </a:r>
            <a:r>
              <a:rPr lang="ru-RU" sz="2400" dirty="0" err="1" smtClean="0"/>
              <a:t>аем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Дево</a:t>
            </a:r>
            <a:r>
              <a:rPr lang="ru-RU" sz="2400" dirty="0" smtClean="0"/>
              <a:t>…ка    по…</a:t>
            </a:r>
            <a:r>
              <a:rPr lang="ru-RU" sz="2400" dirty="0" err="1" smtClean="0"/>
              <a:t>ряла</a:t>
            </a:r>
            <a:r>
              <a:rPr lang="ru-RU" sz="2400" dirty="0" smtClean="0"/>
              <a:t>   </a:t>
            </a:r>
            <a:r>
              <a:rPr lang="ru-RU" sz="2400" dirty="0" err="1" smtClean="0"/>
              <a:t>мя</a:t>
            </a:r>
            <a:r>
              <a:rPr lang="ru-RU" sz="2400" dirty="0" smtClean="0"/>
              <a:t>…</a:t>
            </a:r>
            <a:r>
              <a:rPr lang="ru-RU" sz="2400" dirty="0" err="1" smtClean="0"/>
              <a:t>ик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Ко…</a:t>
            </a:r>
            <a:r>
              <a:rPr lang="ru-RU" sz="2400" dirty="0" err="1" smtClean="0"/>
              <a:t>ик</a:t>
            </a:r>
            <a:r>
              <a:rPr lang="ru-RU" sz="2400" dirty="0" smtClean="0"/>
              <a:t>    с…</a:t>
            </a:r>
            <a:r>
              <a:rPr lang="ru-RU" sz="2400" dirty="0" err="1" smtClean="0"/>
              <a:t>ащил</a:t>
            </a:r>
            <a:r>
              <a:rPr lang="ru-RU" sz="2400" dirty="0" smtClean="0"/>
              <a:t>   со   с…</a:t>
            </a:r>
            <a:r>
              <a:rPr lang="ru-RU" sz="2400" dirty="0" err="1" smtClean="0"/>
              <a:t>ола</a:t>
            </a:r>
            <a:r>
              <a:rPr lang="ru-RU" sz="2400" dirty="0" smtClean="0"/>
              <a:t>   </a:t>
            </a:r>
            <a:r>
              <a:rPr lang="ru-RU" sz="2400" dirty="0" err="1" smtClean="0"/>
              <a:t>пе</a:t>
            </a:r>
            <a:r>
              <a:rPr lang="ru-RU" sz="2400" dirty="0" smtClean="0"/>
              <a:t>…</a:t>
            </a:r>
            <a:r>
              <a:rPr lang="ru-RU" sz="2400" dirty="0" err="1" smtClean="0"/>
              <a:t>онку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348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2509"/>
            <a:ext cx="8596668" cy="15978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12.Прочитай скороговорки. </a:t>
            </a:r>
            <a:br>
              <a:rPr lang="ru-RU" dirty="0" smtClean="0"/>
            </a:br>
            <a:r>
              <a:rPr lang="ru-RU" dirty="0" smtClean="0"/>
              <a:t>     Подчеркни Ч одной чертой, Т – двумя.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Запиши последнюю строчку.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Течёт река, печёт печка. Печка печёт, и речка течёт.</a:t>
            </a:r>
          </a:p>
          <a:p>
            <a:r>
              <a:rPr lang="ru-RU" sz="2400" dirty="0" smtClean="0"/>
              <a:t>Светится светлячок в темноте, как маячок.</a:t>
            </a:r>
          </a:p>
          <a:p>
            <a:r>
              <a:rPr lang="ru-RU" sz="2400" dirty="0" smtClean="0"/>
              <a:t>Вечером и тёмной ночкой строчит тётя-кошка котёнку </a:t>
            </a:r>
            <a:r>
              <a:rPr lang="ru-RU" sz="2400" dirty="0" err="1" smtClean="0"/>
              <a:t>сурочки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Чтец чтит чтение.</a:t>
            </a:r>
          </a:p>
          <a:p>
            <a:r>
              <a:rPr lang="ru-RU" sz="2400" dirty="0" smtClean="0"/>
              <a:t>Четыре чёрненьких </a:t>
            </a:r>
            <a:r>
              <a:rPr lang="ru-RU" sz="2400" dirty="0" err="1" smtClean="0"/>
              <a:t>чумазеньких</a:t>
            </a:r>
            <a:r>
              <a:rPr lang="ru-RU" sz="2400" dirty="0" smtClean="0"/>
              <a:t> чертёнка чертили чёрными чернилами чертёж чрезвычайно чисто.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552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13.Прочти стихотворение.</a:t>
            </a:r>
            <a:br>
              <a:rPr lang="ru-RU" dirty="0" smtClean="0"/>
            </a:br>
            <a:r>
              <a:rPr lang="ru-RU" dirty="0"/>
              <a:t>    </a:t>
            </a:r>
            <a:r>
              <a:rPr lang="ru-RU" dirty="0" smtClean="0"/>
              <a:t>Подчеркни </a:t>
            </a:r>
            <a:r>
              <a:rPr lang="ru-RU" dirty="0"/>
              <a:t>Ч одной чертой, Т – </a:t>
            </a:r>
            <a:r>
              <a:rPr lang="ru-RU" dirty="0" smtClean="0"/>
              <a:t>двумя.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/>
              <a:t>Паучки по паутинкам побежали, сняв ботинки.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Прошло дня четыре – сеть по всей квартире.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Сети-плети без крючков.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Семья вяжет паучков.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0295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14. Прочти рассказ, вставь пропущенные Ч или 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4225"/>
            <a:ext cx="8596668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 smtClean="0"/>
              <a:t>Пау</a:t>
            </a:r>
            <a:r>
              <a:rPr lang="ru-RU" sz="2400" dirty="0" smtClean="0"/>
              <a:t>…</a:t>
            </a:r>
            <a:r>
              <a:rPr lang="ru-RU" sz="2400" dirty="0" err="1" smtClean="0"/>
              <a:t>ок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err="1" smtClean="0"/>
              <a:t>Пле</a:t>
            </a:r>
            <a:r>
              <a:rPr lang="ru-RU" sz="2400" dirty="0" smtClean="0"/>
              <a:t>…ё… 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</a:t>
            </a:r>
            <a:r>
              <a:rPr lang="ru-RU" sz="2400" dirty="0" err="1" smtClean="0"/>
              <a:t>ок</a:t>
            </a:r>
            <a:r>
              <a:rPr lang="ru-RU" sz="2400" dirty="0" smtClean="0"/>
              <a:t> 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…инку. Ни…</a:t>
            </a:r>
            <a:r>
              <a:rPr lang="ru-RU" sz="2400" dirty="0" err="1" smtClean="0"/>
              <a:t>о..ку</a:t>
            </a:r>
            <a:r>
              <a:rPr lang="ru-RU" sz="2400" dirty="0" smtClean="0"/>
              <a:t>   за  ни…о…кой, </a:t>
            </a:r>
            <a:r>
              <a:rPr lang="ru-RU" sz="2400" dirty="0" err="1" smtClean="0"/>
              <a:t>кле</a:t>
            </a:r>
            <a:r>
              <a:rPr lang="ru-RU" sz="2400" dirty="0" smtClean="0"/>
              <a:t>…о…ку за </a:t>
            </a:r>
            <a:r>
              <a:rPr lang="ru-RU" sz="2400" dirty="0" err="1" smtClean="0"/>
              <a:t>кле</a:t>
            </a:r>
            <a:r>
              <a:rPr lang="ru-RU" sz="2400" dirty="0" smtClean="0"/>
              <a:t>…о…кой – сплёл 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…инку. Сплёл, а сам при…</a:t>
            </a:r>
            <a:r>
              <a:rPr lang="ru-RU" sz="2400" dirty="0" err="1" smtClean="0"/>
              <a:t>аился</a:t>
            </a:r>
            <a:r>
              <a:rPr lang="ru-RU" sz="2400" dirty="0" smtClean="0"/>
              <a:t> : «</a:t>
            </a:r>
            <a:r>
              <a:rPr lang="ru-RU" sz="2400" dirty="0" err="1" smtClean="0"/>
              <a:t>Попадё</a:t>
            </a:r>
            <a:r>
              <a:rPr lang="ru-RU" sz="2400" dirty="0" smtClean="0"/>
              <a:t>…  в  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…инку   большая муха- наемся».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Ле</a:t>
            </a:r>
            <a:r>
              <a:rPr lang="ru-RU" sz="2400" dirty="0" smtClean="0"/>
              <a:t>…ела    пи…и…ка-сини…ка. Задела 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….</a:t>
            </a:r>
            <a:r>
              <a:rPr lang="ru-RU" sz="2400" dirty="0" err="1" smtClean="0"/>
              <a:t>нку</a:t>
            </a:r>
            <a:r>
              <a:rPr lang="ru-RU" sz="2400" dirty="0" smtClean="0"/>
              <a:t>   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…ка. Ни…о…ку за ни…о…кой, </a:t>
            </a:r>
            <a:r>
              <a:rPr lang="ru-RU" sz="2400" dirty="0" err="1" smtClean="0"/>
              <a:t>кле</a:t>
            </a:r>
            <a:r>
              <a:rPr lang="ru-RU" sz="2400" dirty="0" smtClean="0"/>
              <a:t>…о…ку за </a:t>
            </a:r>
            <a:r>
              <a:rPr lang="ru-RU" sz="2400" dirty="0" err="1" smtClean="0"/>
              <a:t>кле</a:t>
            </a:r>
            <a:r>
              <a:rPr lang="ru-RU" sz="2400" dirty="0" smtClean="0"/>
              <a:t>…о…кой – всю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</a:t>
            </a:r>
            <a:r>
              <a:rPr lang="ru-RU" sz="2400" dirty="0" err="1" smtClean="0"/>
              <a:t>нку</a:t>
            </a:r>
            <a:r>
              <a:rPr lang="ru-RU" sz="2400" dirty="0" smtClean="0"/>
              <a:t> разорвала и </a:t>
            </a:r>
            <a:r>
              <a:rPr lang="ru-RU" sz="2400" dirty="0" err="1" smtClean="0"/>
              <a:t>уле</a:t>
            </a:r>
            <a:r>
              <a:rPr lang="ru-RU" sz="2400" dirty="0" smtClean="0"/>
              <a:t>…ела.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Дёргае</a:t>
            </a:r>
            <a:r>
              <a:rPr lang="ru-RU" sz="2400" dirty="0" smtClean="0"/>
              <a:t>…</a:t>
            </a:r>
            <a:r>
              <a:rPr lang="ru-RU" sz="2400" dirty="0" err="1" smtClean="0"/>
              <a:t>ся</a:t>
            </a:r>
            <a:r>
              <a:rPr lang="ru-RU" sz="2400" dirty="0" smtClean="0"/>
              <a:t>  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</a:t>
            </a:r>
            <a:r>
              <a:rPr lang="ru-RU" sz="2400" dirty="0" err="1" smtClean="0"/>
              <a:t>нка</a:t>
            </a:r>
            <a:r>
              <a:rPr lang="ru-RU" sz="2400" dirty="0" smtClean="0"/>
              <a:t> –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</a:t>
            </a:r>
            <a:r>
              <a:rPr lang="ru-RU" sz="2400" dirty="0" err="1" smtClean="0"/>
              <a:t>ок</a:t>
            </a:r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думае</a:t>
            </a:r>
            <a:r>
              <a:rPr lang="ru-RU" sz="2400" dirty="0" smtClean="0"/>
              <a:t>… : « Большая муха попалась». </a:t>
            </a:r>
            <a:r>
              <a:rPr lang="ru-RU" sz="2400" dirty="0" err="1" smtClean="0"/>
              <a:t>Смо</a:t>
            </a:r>
            <a:r>
              <a:rPr lang="ru-RU" sz="2400" dirty="0" smtClean="0"/>
              <a:t>…</a:t>
            </a:r>
            <a:r>
              <a:rPr lang="ru-RU" sz="2400" dirty="0" err="1" smtClean="0"/>
              <a:t>ри</a:t>
            </a:r>
            <a:r>
              <a:rPr lang="ru-RU" sz="2400" dirty="0" smtClean="0"/>
              <a:t>…  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</a:t>
            </a:r>
            <a:r>
              <a:rPr lang="ru-RU" sz="2400" dirty="0" err="1" smtClean="0"/>
              <a:t>ок</a:t>
            </a:r>
            <a:r>
              <a:rPr lang="ru-RU" sz="2400" dirty="0" smtClean="0"/>
              <a:t> – ни мухи, ни </a:t>
            </a:r>
            <a:r>
              <a:rPr lang="ru-RU" sz="2400" dirty="0" err="1" smtClean="0"/>
              <a:t>пау</a:t>
            </a:r>
            <a:r>
              <a:rPr lang="ru-RU" sz="2400" dirty="0" smtClean="0"/>
              <a:t>…</a:t>
            </a:r>
            <a:r>
              <a:rPr lang="ru-RU" sz="2400" dirty="0" err="1" smtClean="0"/>
              <a:t>нки</a:t>
            </a:r>
            <a:r>
              <a:rPr lang="ru-RU" sz="2400" dirty="0" smtClean="0"/>
              <a:t>. 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3741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6982"/>
            <a:ext cx="12192000" cy="757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1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первым буквам картинок составь </a:t>
            </a:r>
            <a:r>
              <a:rPr lang="ru-RU" dirty="0" smtClean="0"/>
              <a:t>слово </a:t>
            </a:r>
            <a:r>
              <a:rPr lang="ru-RU" dirty="0"/>
              <a:t>и запиши.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27" y="1930400"/>
            <a:ext cx="2245424" cy="214283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251" y="1930400"/>
            <a:ext cx="2162088" cy="214283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340" y="1930400"/>
            <a:ext cx="2424788" cy="21428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703128" y="1930400"/>
            <a:ext cx="2370748" cy="21428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</a:rPr>
              <a:t>Ь</a:t>
            </a:r>
            <a:endParaRPr lang="ru-RU" sz="9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9116" y="4073233"/>
            <a:ext cx="2304316" cy="164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П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29842" y="4073231"/>
            <a:ext cx="2162088" cy="164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Е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78339" y="4073236"/>
            <a:ext cx="2424789" cy="164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703126" y="4073232"/>
            <a:ext cx="2341959" cy="1648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Ь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911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Какими звуками отличаются эти слова?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7334" y="2036618"/>
            <a:ext cx="2218266" cy="1704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П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5600" y="2036617"/>
            <a:ext cx="2245424" cy="1704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Е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1024" y="2036616"/>
            <a:ext cx="2245424" cy="1704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Ч</a:t>
            </a:r>
            <a:endParaRPr lang="ru-RU" sz="5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86448" y="2036616"/>
            <a:ext cx="2218266" cy="1704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Ь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7334" y="4114800"/>
            <a:ext cx="2218266" cy="1704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П</a:t>
            </a:r>
            <a:endParaRPr lang="ru-RU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95600" y="4114799"/>
            <a:ext cx="2218266" cy="1704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Е</a:t>
            </a:r>
            <a:endParaRPr lang="ru-RU" sz="5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13866" y="4114799"/>
            <a:ext cx="2218266" cy="1704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Т</a:t>
            </a:r>
            <a:endParaRPr lang="ru-RU" sz="5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332132" y="4114799"/>
            <a:ext cx="2272582" cy="1704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Ь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236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32508"/>
            <a:ext cx="10598728" cy="5957455"/>
          </a:xfrm>
        </p:spPr>
      </p:pic>
    </p:spTree>
    <p:extLst>
      <p:ext uri="{BB962C8B-B14F-4D97-AF65-F5344CB8AC3E}">
        <p14:creationId xmlns:p14="http://schemas.microsoft.com/office/powerpoint/2010/main" val="28285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316" y="22167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Артикуляция звука </a:t>
            </a:r>
            <a:r>
              <a:rPr lang="en-US" sz="4800" dirty="0" smtClean="0"/>
              <a:t>[ </a:t>
            </a:r>
            <a:r>
              <a:rPr lang="ru-RU" sz="4800" dirty="0" smtClean="0"/>
              <a:t>Т</a:t>
            </a:r>
            <a:r>
              <a:rPr lang="en-US" sz="4800" dirty="0" smtClean="0"/>
              <a:t>`]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7" y="992909"/>
            <a:ext cx="9602740" cy="5671127"/>
          </a:xfrm>
        </p:spPr>
      </p:pic>
    </p:spTree>
    <p:extLst>
      <p:ext uri="{BB962C8B-B14F-4D97-AF65-F5344CB8AC3E}">
        <p14:creationId xmlns:p14="http://schemas.microsoft.com/office/powerpoint/2010/main" val="38690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2.Замени в словах букву Ч на </a:t>
            </a:r>
            <a:r>
              <a:rPr lang="ru-RU" dirty="0" err="1" smtClean="0"/>
              <a:t>Ть</a:t>
            </a:r>
            <a:r>
              <a:rPr lang="ru-RU" dirty="0" smtClean="0"/>
              <a:t>(Т):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п</a:t>
            </a:r>
            <a:r>
              <a:rPr lang="ru-RU" sz="5400" dirty="0" smtClean="0"/>
              <a:t>ечь - ……….</a:t>
            </a:r>
          </a:p>
          <a:p>
            <a:r>
              <a:rPr lang="ru-RU" sz="5400" dirty="0"/>
              <a:t>м</a:t>
            </a:r>
            <a:r>
              <a:rPr lang="ru-RU" sz="5400" dirty="0" smtClean="0"/>
              <a:t>яч - ……….</a:t>
            </a:r>
          </a:p>
          <a:p>
            <a:r>
              <a:rPr lang="ru-RU" sz="5400" dirty="0"/>
              <a:t>п</a:t>
            </a:r>
            <a:r>
              <a:rPr lang="ru-RU" sz="5400" dirty="0" smtClean="0"/>
              <a:t>лечи - ………</a:t>
            </a:r>
          </a:p>
          <a:p>
            <a:r>
              <a:rPr lang="ru-RU" sz="5400" dirty="0"/>
              <a:t>ч</a:t>
            </a:r>
            <a:r>
              <a:rPr lang="ru-RU" sz="5400" dirty="0" smtClean="0"/>
              <a:t>аять - ………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547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З. Замени букву </a:t>
            </a:r>
            <a:r>
              <a:rPr lang="ru-RU" dirty="0" err="1" smtClean="0"/>
              <a:t>Ть</a:t>
            </a:r>
            <a:r>
              <a:rPr lang="ru-RU" dirty="0" smtClean="0"/>
              <a:t>(Т) на Ч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т</a:t>
            </a:r>
            <a:r>
              <a:rPr lang="ru-RU" sz="5400" dirty="0" smtClean="0"/>
              <a:t>ёлка - …….</a:t>
            </a:r>
          </a:p>
          <a:p>
            <a:r>
              <a:rPr lang="ru-RU" sz="5400" dirty="0"/>
              <a:t>в</a:t>
            </a:r>
            <a:r>
              <a:rPr lang="ru-RU" sz="5400" dirty="0" smtClean="0"/>
              <a:t>етер - ……</a:t>
            </a:r>
          </a:p>
          <a:p>
            <a:r>
              <a:rPr lang="ru-RU" sz="5400" dirty="0"/>
              <a:t>с</a:t>
            </a:r>
            <a:r>
              <a:rPr lang="ru-RU" sz="5400" dirty="0" smtClean="0"/>
              <a:t>еть -…….</a:t>
            </a:r>
          </a:p>
          <a:p>
            <a:r>
              <a:rPr lang="ru-RU" sz="5400" dirty="0"/>
              <a:t>т</a:t>
            </a:r>
            <a:r>
              <a:rPr lang="ru-RU" sz="5400" dirty="0" smtClean="0"/>
              <a:t>есать -…..</a:t>
            </a:r>
          </a:p>
        </p:txBody>
      </p:sp>
    </p:spTree>
    <p:extLst>
      <p:ext uri="{BB962C8B-B14F-4D97-AF65-F5344CB8AC3E}">
        <p14:creationId xmlns:p14="http://schemas.microsoft.com/office/powerpoint/2010/main" val="23465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Вставь пропущенные слоги по смыслу (ТЯ, ТЕ,ТЁ,ТИ,ТЮ,ЧЕ,ЧИ,ЧА,ЧУ)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4226"/>
            <a:ext cx="8596668" cy="4531156"/>
          </a:xfrm>
        </p:spPr>
        <p:txBody>
          <a:bodyPr>
            <a:noAutofit/>
          </a:bodyPr>
          <a:lstStyle/>
          <a:p>
            <a:r>
              <a:rPr lang="ru-RU" sz="2400" dirty="0" smtClean="0"/>
              <a:t>…..</a:t>
            </a:r>
            <a:r>
              <a:rPr lang="ru-RU" sz="2400" dirty="0" err="1" smtClean="0"/>
              <a:t>тя</a:t>
            </a:r>
            <a:endParaRPr lang="ru-RU" sz="2400" dirty="0" smtClean="0"/>
          </a:p>
          <a:p>
            <a:r>
              <a:rPr lang="ru-RU" sz="2400" dirty="0" smtClean="0"/>
              <a:t>…….</a:t>
            </a:r>
            <a:r>
              <a:rPr lang="ru-RU" sz="2400" dirty="0" err="1" smtClean="0"/>
              <a:t>сы</a:t>
            </a:r>
            <a:endParaRPr lang="ru-RU" sz="2400" dirty="0"/>
          </a:p>
          <a:p>
            <a:r>
              <a:rPr lang="ru-RU" sz="2400" dirty="0" smtClean="0"/>
              <a:t>……ко</a:t>
            </a:r>
          </a:p>
          <a:p>
            <a:r>
              <a:rPr lang="ru-RU" sz="2400" dirty="0" smtClean="0"/>
              <a:t>…..нок</a:t>
            </a:r>
          </a:p>
          <a:p>
            <a:r>
              <a:rPr lang="ru-RU" sz="2400" dirty="0" smtClean="0"/>
              <a:t>……</a:t>
            </a:r>
            <a:r>
              <a:rPr lang="ru-RU" sz="2400" dirty="0" err="1" smtClean="0"/>
              <a:t>нуть</a:t>
            </a:r>
            <a:endParaRPr lang="ru-RU" sz="2400" dirty="0"/>
          </a:p>
          <a:p>
            <a:r>
              <a:rPr lang="ru-RU" sz="2400" dirty="0" smtClean="0"/>
              <a:t>….</a:t>
            </a:r>
            <a:r>
              <a:rPr lang="ru-RU" sz="2400" dirty="0" err="1" smtClean="0"/>
              <a:t>ловек</a:t>
            </a:r>
            <a:endParaRPr lang="ru-RU" sz="2400" dirty="0" smtClean="0"/>
          </a:p>
          <a:p>
            <a:r>
              <a:rPr lang="ru-RU" sz="2400" dirty="0" smtClean="0"/>
              <a:t>……</a:t>
            </a:r>
            <a:r>
              <a:rPr lang="ru-RU" sz="2400" dirty="0" err="1" smtClean="0"/>
              <a:t>тверг</a:t>
            </a:r>
            <a:endParaRPr lang="ru-RU" sz="2400" dirty="0" smtClean="0"/>
          </a:p>
          <a:p>
            <a:r>
              <a:rPr lang="ru-RU" sz="2400" dirty="0" smtClean="0"/>
              <a:t>…..</a:t>
            </a:r>
            <a:r>
              <a:rPr lang="ru-RU" sz="2400" dirty="0" err="1" smtClean="0"/>
              <a:t>лёнок</a:t>
            </a:r>
            <a:endParaRPr lang="ru-RU" sz="2400" dirty="0"/>
          </a:p>
          <a:p>
            <a:r>
              <a:rPr lang="ru-RU" sz="2400" dirty="0" smtClean="0"/>
              <a:t>……лень</a:t>
            </a:r>
          </a:p>
          <a:p>
            <a:r>
              <a:rPr lang="ru-RU" sz="2400" dirty="0" smtClean="0"/>
              <a:t>…..</a:t>
            </a:r>
            <a:r>
              <a:rPr lang="ru-RU" sz="2400" dirty="0" err="1" smtClean="0"/>
              <a:t>деса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1926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630</Words>
  <Application>Microsoft Office PowerPoint</Application>
  <PresentationFormat>Широкоэкранный</PresentationFormat>
  <Paragraphs>127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Аспект</vt:lpstr>
      <vt:lpstr>Тема: Дифференциация звуков[Ч]-[Т`]</vt:lpstr>
      <vt:lpstr>Презентация PowerPoint</vt:lpstr>
      <vt:lpstr>По первым буквам картинок составь слово и запиши.</vt:lpstr>
      <vt:lpstr>Какими звуками отличаются эти слова?</vt:lpstr>
      <vt:lpstr>Презентация PowerPoint</vt:lpstr>
      <vt:lpstr>Артикуляция звука [ Т`]</vt:lpstr>
      <vt:lpstr>2.Замени в словах букву Ч на Ть(Т):</vt:lpstr>
      <vt:lpstr>З. Замени букву Ть(Т) на Ч :</vt:lpstr>
      <vt:lpstr>4. Вставь пропущенные слоги по смыслу (ТЯ, ТЕ,ТЁ,ТИ,ТЮ,ЧЕ,ЧИ,ЧА,ЧУ) :</vt:lpstr>
      <vt:lpstr>5.Вставь пропущенные слоги по смыслу (ТЯ, ТЕ,ТЁ,ТИ,ТЮ,ЧЕ,ЧИ,ЧА,ЧУ,ЧЁ,ЧО) :</vt:lpstr>
      <vt:lpstr>6.Вставь пропущенные слоги по смыслу (ТЯ, ТЕ,ТЁ,ТИ,ТЮ,ЧЕ,ЧИ,ЧА,ЧУ,ЧЁ,ЧО) :</vt:lpstr>
      <vt:lpstr>7.Исправь ошибки в предложениях:</vt:lpstr>
      <vt:lpstr>8. Вставь пропущенные Ч или Ть(Т). Прочитай словосочетания.</vt:lpstr>
      <vt:lpstr>9. Детёныши животных</vt:lpstr>
      <vt:lpstr>10.Вставь пропущенные буквы и прочти предложения.</vt:lpstr>
      <vt:lpstr>11. Спиши предложения и вставь пропущенные буквы Ч или Т:</vt:lpstr>
      <vt:lpstr>12.Прочитай скороговорки.       Подчеркни Ч одной чертой, Т – двумя.          Запиши последнюю строчку.</vt:lpstr>
      <vt:lpstr>13.Прочти стихотворение.     Подчеркни Ч одной чертой, Т – двумя.</vt:lpstr>
      <vt:lpstr>14. Прочти рассказ, вставь пропущенные Ч или Т.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первым буквам картинок составь слова и запиши. Какими звуками отличаются эти слова? </dc:title>
  <dc:creator>Данила Александров</dc:creator>
  <cp:lastModifiedBy>Данила Александров</cp:lastModifiedBy>
  <cp:revision>15</cp:revision>
  <dcterms:created xsi:type="dcterms:W3CDTF">2020-04-19T07:57:32Z</dcterms:created>
  <dcterms:modified xsi:type="dcterms:W3CDTF">2020-04-20T05:59:35Z</dcterms:modified>
</cp:coreProperties>
</file>