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26"/>
  </p:notesMasterIdLst>
  <p:sldIdLst>
    <p:sldId id="273" r:id="rId3"/>
    <p:sldId id="295" r:id="rId4"/>
    <p:sldId id="257" r:id="rId5"/>
    <p:sldId id="259" r:id="rId6"/>
    <p:sldId id="296" r:id="rId7"/>
    <p:sldId id="277" r:id="rId8"/>
    <p:sldId id="278" r:id="rId9"/>
    <p:sldId id="297" r:id="rId10"/>
    <p:sldId id="280" r:id="rId11"/>
    <p:sldId id="281" r:id="rId12"/>
    <p:sldId id="298" r:id="rId13"/>
    <p:sldId id="283" r:id="rId14"/>
    <p:sldId id="284" r:id="rId15"/>
    <p:sldId id="299" r:id="rId16"/>
    <p:sldId id="286" r:id="rId17"/>
    <p:sldId id="287" r:id="rId18"/>
    <p:sldId id="300" r:id="rId19"/>
    <p:sldId id="289" r:id="rId20"/>
    <p:sldId id="290" r:id="rId21"/>
    <p:sldId id="301" r:id="rId22"/>
    <p:sldId id="292" r:id="rId23"/>
    <p:sldId id="293" r:id="rId24"/>
    <p:sldId id="302" r:id="rId25"/>
  </p:sldIdLst>
  <p:sldSz cx="9144000" cy="5143500" type="screen16x9"/>
  <p:notesSz cx="6858000" cy="9144000"/>
  <p:embeddedFontLst>
    <p:embeddedFont>
      <p:font typeface="Raavi" pitchFamily="34" charset="0"/>
      <p:regular r:id="rId27"/>
      <p:bold r:id="rId28"/>
    </p:embeddedFont>
    <p:embeddedFont>
      <p:font typeface="Proxima Nova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990" y="-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6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86122-A5B9-4621-8DC9-A2CFC700DA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F7F0E-F4A1-46E2-90F0-FA24A66D3303}">
      <dgm:prSet phldrT="[Текст]" custT="1"/>
      <dgm:spPr/>
      <dgm:t>
        <a:bodyPr vert="vert270"/>
        <a:lstStyle/>
        <a:p>
          <a:pPr algn="ctr"/>
          <a:r>
            <a:rPr lang="ru-RU" sz="3200" b="1" dirty="0" smtClean="0">
              <a:cs typeface="Raavi" pitchFamily="34" charset="0"/>
            </a:rPr>
            <a:t>Приемы коррекционной работы</a:t>
          </a:r>
          <a:endParaRPr lang="ru-RU" sz="3200" b="1" dirty="0">
            <a:cs typeface="Raavi" pitchFamily="34" charset="0"/>
          </a:endParaRPr>
        </a:p>
      </dgm:t>
    </dgm:pt>
    <dgm:pt modelId="{FD3EB5C8-B26C-454F-97BC-4673661EC2D3}" type="parTrans" cxnId="{8418BEC1-C209-4C3D-8139-195F820003BD}">
      <dgm:prSet/>
      <dgm:spPr/>
      <dgm:t>
        <a:bodyPr/>
        <a:lstStyle/>
        <a:p>
          <a:endParaRPr lang="ru-RU"/>
        </a:p>
      </dgm:t>
    </dgm:pt>
    <dgm:pt modelId="{6561692C-9638-46AD-8F4A-0DDF8E72D0AD}" type="sibTrans" cxnId="{8418BEC1-C209-4C3D-8139-195F820003BD}">
      <dgm:prSet/>
      <dgm:spPr/>
      <dgm:t>
        <a:bodyPr/>
        <a:lstStyle/>
        <a:p>
          <a:endParaRPr lang="ru-RU"/>
        </a:p>
      </dgm:t>
    </dgm:pt>
    <dgm:pt modelId="{7CB20960-735A-463F-9927-4A1382B6A23B}">
      <dgm:prSet phldrT="[Текст]"/>
      <dgm:spPr/>
      <dgm:t>
        <a:bodyPr/>
        <a:lstStyle/>
        <a:p>
          <a:r>
            <a:rPr lang="ru-RU" dirty="0" smtClean="0"/>
            <a:t>Развитие звукобуквенного анализа: определение количества звуков в словах, места звука в слове; выделение звуков, входящих в состав слова, расчленение слышимой речи на отдельные слова</a:t>
          </a:r>
          <a:endParaRPr lang="ru-RU" dirty="0"/>
        </a:p>
      </dgm:t>
    </dgm:pt>
    <dgm:pt modelId="{BF1F577B-C672-4747-86C0-3E1CC77E9C5F}" type="parTrans" cxnId="{FDB0399D-3DE1-4BB1-B17B-770A0A404196}">
      <dgm:prSet/>
      <dgm:spPr/>
      <dgm:t>
        <a:bodyPr/>
        <a:lstStyle/>
        <a:p>
          <a:endParaRPr lang="ru-RU"/>
        </a:p>
      </dgm:t>
    </dgm:pt>
    <dgm:pt modelId="{734D66C1-753A-45FE-AA8E-66B3786249E9}" type="sibTrans" cxnId="{FDB0399D-3DE1-4BB1-B17B-770A0A404196}">
      <dgm:prSet/>
      <dgm:spPr/>
      <dgm:t>
        <a:bodyPr/>
        <a:lstStyle/>
        <a:p>
          <a:endParaRPr lang="ru-RU"/>
        </a:p>
      </dgm:t>
    </dgm:pt>
    <dgm:pt modelId="{D4304E8F-7C28-4015-A01F-6E7F58C17301}">
      <dgm:prSet phldrT="[Текст]"/>
      <dgm:spPr/>
      <dgm:t>
        <a:bodyPr/>
        <a:lstStyle/>
        <a:p>
          <a:r>
            <a:rPr lang="ru-RU" dirty="0" smtClean="0"/>
            <a:t>Развитие концентрации и устойчивости внимания</a:t>
          </a:r>
          <a:endParaRPr lang="ru-RU" dirty="0"/>
        </a:p>
      </dgm:t>
    </dgm:pt>
    <dgm:pt modelId="{E8BE619F-F947-4DC1-94FB-431E29AB57DA}" type="parTrans" cxnId="{5C9FFE3B-53FC-4E01-990F-F148E40C506A}">
      <dgm:prSet/>
      <dgm:spPr/>
      <dgm:t>
        <a:bodyPr/>
        <a:lstStyle/>
        <a:p>
          <a:endParaRPr lang="ru-RU"/>
        </a:p>
      </dgm:t>
    </dgm:pt>
    <dgm:pt modelId="{09C7817E-5227-4368-BC2B-24196F937310}" type="sibTrans" cxnId="{5C9FFE3B-53FC-4E01-990F-F148E40C506A}">
      <dgm:prSet/>
      <dgm:spPr/>
      <dgm:t>
        <a:bodyPr/>
        <a:lstStyle/>
        <a:p>
          <a:endParaRPr lang="ru-RU"/>
        </a:p>
      </dgm:t>
    </dgm:pt>
    <dgm:pt modelId="{753C230A-CB61-4847-B6E8-6F5699E10944}">
      <dgm:prSet phldrT="[Текст]"/>
      <dgm:spPr/>
      <dgm:t>
        <a:bodyPr/>
        <a:lstStyle/>
        <a:p>
          <a:r>
            <a:rPr lang="ru-RU" dirty="0" smtClean="0"/>
            <a:t>Развитие навыков самоконтроля</a:t>
          </a:r>
          <a:endParaRPr lang="ru-RU" dirty="0"/>
        </a:p>
      </dgm:t>
    </dgm:pt>
    <dgm:pt modelId="{8C63780A-4B18-4D60-B01A-DC57B4A4ECD1}" type="parTrans" cxnId="{BBF0D68A-E173-46C6-8782-231D51702D85}">
      <dgm:prSet/>
      <dgm:spPr/>
      <dgm:t>
        <a:bodyPr/>
        <a:lstStyle/>
        <a:p>
          <a:endParaRPr lang="ru-RU"/>
        </a:p>
      </dgm:t>
    </dgm:pt>
    <dgm:pt modelId="{D83ADC06-DB9D-4DE9-B0FF-691F8DCCB4B5}" type="sibTrans" cxnId="{BBF0D68A-E173-46C6-8782-231D51702D85}">
      <dgm:prSet/>
      <dgm:spPr/>
      <dgm:t>
        <a:bodyPr/>
        <a:lstStyle/>
        <a:p>
          <a:endParaRPr lang="ru-RU"/>
        </a:p>
      </dgm:t>
    </dgm:pt>
    <dgm:pt modelId="{43E00F15-FBA2-41EA-8407-94627792E7C4}" type="pres">
      <dgm:prSet presAssocID="{AC586122-A5B9-4621-8DC9-A2CFC700DAC5}" presName="vert0" presStyleCnt="0">
        <dgm:presLayoutVars>
          <dgm:dir/>
          <dgm:animOne val="branch"/>
          <dgm:animLvl val="lvl"/>
        </dgm:presLayoutVars>
      </dgm:prSet>
      <dgm:spPr/>
    </dgm:pt>
    <dgm:pt modelId="{1DBC65F1-106C-4975-AD8B-FF04D2ACA4D7}" type="pres">
      <dgm:prSet presAssocID="{04AF7F0E-F4A1-46E2-90F0-FA24A66D3303}" presName="thickLine" presStyleLbl="alignNode1" presStyleIdx="0" presStyleCnt="1"/>
      <dgm:spPr/>
    </dgm:pt>
    <dgm:pt modelId="{DD68145A-A593-4FBA-9126-2F03BC23963B}" type="pres">
      <dgm:prSet presAssocID="{04AF7F0E-F4A1-46E2-90F0-FA24A66D3303}" presName="horz1" presStyleCnt="0"/>
      <dgm:spPr/>
    </dgm:pt>
    <dgm:pt modelId="{70A35F56-BF78-4271-8A38-E481DA4B1F9B}" type="pres">
      <dgm:prSet presAssocID="{04AF7F0E-F4A1-46E2-90F0-FA24A66D3303}" presName="tx1" presStyleLbl="revTx" presStyleIdx="0" presStyleCnt="4"/>
      <dgm:spPr/>
      <dgm:t>
        <a:bodyPr/>
        <a:lstStyle/>
        <a:p>
          <a:endParaRPr lang="ru-RU"/>
        </a:p>
      </dgm:t>
    </dgm:pt>
    <dgm:pt modelId="{AAD0DAD5-0DD1-45E4-83F6-E648F021533C}" type="pres">
      <dgm:prSet presAssocID="{04AF7F0E-F4A1-46E2-90F0-FA24A66D3303}" presName="vert1" presStyleCnt="0"/>
      <dgm:spPr/>
    </dgm:pt>
    <dgm:pt modelId="{A48C7F0B-A272-48D2-BBFC-D4B0BE499EF0}" type="pres">
      <dgm:prSet presAssocID="{7CB20960-735A-463F-9927-4A1382B6A23B}" presName="vertSpace2a" presStyleCnt="0"/>
      <dgm:spPr/>
    </dgm:pt>
    <dgm:pt modelId="{8BF8852E-C068-4663-912E-F6461CB10FAB}" type="pres">
      <dgm:prSet presAssocID="{7CB20960-735A-463F-9927-4A1382B6A23B}" presName="horz2" presStyleCnt="0"/>
      <dgm:spPr/>
    </dgm:pt>
    <dgm:pt modelId="{906DF0C9-674C-4DD5-8B21-F79874715390}" type="pres">
      <dgm:prSet presAssocID="{7CB20960-735A-463F-9927-4A1382B6A23B}" presName="horzSpace2" presStyleCnt="0"/>
      <dgm:spPr/>
    </dgm:pt>
    <dgm:pt modelId="{421F92AD-4924-43E1-9AF0-5CA5FFB55CCB}" type="pres">
      <dgm:prSet presAssocID="{7CB20960-735A-463F-9927-4A1382B6A23B}" presName="tx2" presStyleLbl="revTx" presStyleIdx="1" presStyleCnt="4"/>
      <dgm:spPr/>
      <dgm:t>
        <a:bodyPr/>
        <a:lstStyle/>
        <a:p>
          <a:endParaRPr lang="ru-RU"/>
        </a:p>
      </dgm:t>
    </dgm:pt>
    <dgm:pt modelId="{DC198995-327E-4A96-9166-B50A156DDCEC}" type="pres">
      <dgm:prSet presAssocID="{7CB20960-735A-463F-9927-4A1382B6A23B}" presName="vert2" presStyleCnt="0"/>
      <dgm:spPr/>
    </dgm:pt>
    <dgm:pt modelId="{DAE92A90-6B8B-4C7C-8710-CCBE2C19D37A}" type="pres">
      <dgm:prSet presAssocID="{7CB20960-735A-463F-9927-4A1382B6A23B}" presName="thinLine2b" presStyleLbl="callout" presStyleIdx="0" presStyleCnt="3"/>
      <dgm:spPr/>
    </dgm:pt>
    <dgm:pt modelId="{65E54139-3162-4C24-9A3F-7AE59F95793A}" type="pres">
      <dgm:prSet presAssocID="{7CB20960-735A-463F-9927-4A1382B6A23B}" presName="vertSpace2b" presStyleCnt="0"/>
      <dgm:spPr/>
    </dgm:pt>
    <dgm:pt modelId="{D3F28C1A-F996-4780-9DF0-6954B0E2BC81}" type="pres">
      <dgm:prSet presAssocID="{D4304E8F-7C28-4015-A01F-6E7F58C17301}" presName="horz2" presStyleCnt="0"/>
      <dgm:spPr/>
    </dgm:pt>
    <dgm:pt modelId="{B84B526C-25ED-43F5-AE5B-B53DC52F79D9}" type="pres">
      <dgm:prSet presAssocID="{D4304E8F-7C28-4015-A01F-6E7F58C17301}" presName="horzSpace2" presStyleCnt="0"/>
      <dgm:spPr/>
    </dgm:pt>
    <dgm:pt modelId="{4DD69A02-0C40-43A0-899E-64DC0A842F27}" type="pres">
      <dgm:prSet presAssocID="{D4304E8F-7C28-4015-A01F-6E7F58C17301}" presName="tx2" presStyleLbl="revTx" presStyleIdx="2" presStyleCnt="4"/>
      <dgm:spPr/>
    </dgm:pt>
    <dgm:pt modelId="{C2866558-185D-47B1-9C83-AB0FA0B38242}" type="pres">
      <dgm:prSet presAssocID="{D4304E8F-7C28-4015-A01F-6E7F58C17301}" presName="vert2" presStyleCnt="0"/>
      <dgm:spPr/>
    </dgm:pt>
    <dgm:pt modelId="{2AA7645B-A469-4762-9DD5-C48A0DADEEFC}" type="pres">
      <dgm:prSet presAssocID="{D4304E8F-7C28-4015-A01F-6E7F58C17301}" presName="thinLine2b" presStyleLbl="callout" presStyleIdx="1" presStyleCnt="3"/>
      <dgm:spPr/>
    </dgm:pt>
    <dgm:pt modelId="{8A29C378-F7B6-4EBC-A26A-C9426D282385}" type="pres">
      <dgm:prSet presAssocID="{D4304E8F-7C28-4015-A01F-6E7F58C17301}" presName="vertSpace2b" presStyleCnt="0"/>
      <dgm:spPr/>
    </dgm:pt>
    <dgm:pt modelId="{F1A1E1AF-1DAA-4888-9B60-3839843DEC43}" type="pres">
      <dgm:prSet presAssocID="{753C230A-CB61-4847-B6E8-6F5699E10944}" presName="horz2" presStyleCnt="0"/>
      <dgm:spPr/>
    </dgm:pt>
    <dgm:pt modelId="{FA0B378B-5297-4265-B4DE-5759F559886A}" type="pres">
      <dgm:prSet presAssocID="{753C230A-CB61-4847-B6E8-6F5699E10944}" presName="horzSpace2" presStyleCnt="0"/>
      <dgm:spPr/>
    </dgm:pt>
    <dgm:pt modelId="{E27D3DC7-501A-4107-B043-1CE8FF54E696}" type="pres">
      <dgm:prSet presAssocID="{753C230A-CB61-4847-B6E8-6F5699E10944}" presName="tx2" presStyleLbl="revTx" presStyleIdx="3" presStyleCnt="4"/>
      <dgm:spPr/>
    </dgm:pt>
    <dgm:pt modelId="{246E0BEC-E745-44EB-9235-D997AA4D8D8B}" type="pres">
      <dgm:prSet presAssocID="{753C230A-CB61-4847-B6E8-6F5699E10944}" presName="vert2" presStyleCnt="0"/>
      <dgm:spPr/>
    </dgm:pt>
    <dgm:pt modelId="{BCD1384F-A3F9-4593-A4E7-DD9D7984863C}" type="pres">
      <dgm:prSet presAssocID="{753C230A-CB61-4847-B6E8-6F5699E10944}" presName="thinLine2b" presStyleLbl="callout" presStyleIdx="2" presStyleCnt="3"/>
      <dgm:spPr/>
    </dgm:pt>
    <dgm:pt modelId="{E1813970-A6F1-4430-8802-10B8AF5EE523}" type="pres">
      <dgm:prSet presAssocID="{753C230A-CB61-4847-B6E8-6F5699E10944}" presName="vertSpace2b" presStyleCnt="0"/>
      <dgm:spPr/>
    </dgm:pt>
  </dgm:ptLst>
  <dgm:cxnLst>
    <dgm:cxn modelId="{07544D5D-7FE2-4895-B0D4-F71F90E6A733}" type="presOf" srcId="{753C230A-CB61-4847-B6E8-6F5699E10944}" destId="{E27D3DC7-501A-4107-B043-1CE8FF54E696}" srcOrd="0" destOrd="0" presId="urn:microsoft.com/office/officeart/2008/layout/LinedList"/>
    <dgm:cxn modelId="{5C9FFE3B-53FC-4E01-990F-F148E40C506A}" srcId="{04AF7F0E-F4A1-46E2-90F0-FA24A66D3303}" destId="{D4304E8F-7C28-4015-A01F-6E7F58C17301}" srcOrd="1" destOrd="0" parTransId="{E8BE619F-F947-4DC1-94FB-431E29AB57DA}" sibTransId="{09C7817E-5227-4368-BC2B-24196F937310}"/>
    <dgm:cxn modelId="{FDB0399D-3DE1-4BB1-B17B-770A0A404196}" srcId="{04AF7F0E-F4A1-46E2-90F0-FA24A66D3303}" destId="{7CB20960-735A-463F-9927-4A1382B6A23B}" srcOrd="0" destOrd="0" parTransId="{BF1F577B-C672-4747-86C0-3E1CC77E9C5F}" sibTransId="{734D66C1-753A-45FE-AA8E-66B3786249E9}"/>
    <dgm:cxn modelId="{8B05FE41-7496-448F-9209-D18631631B86}" type="presOf" srcId="{D4304E8F-7C28-4015-A01F-6E7F58C17301}" destId="{4DD69A02-0C40-43A0-899E-64DC0A842F27}" srcOrd="0" destOrd="0" presId="urn:microsoft.com/office/officeart/2008/layout/LinedList"/>
    <dgm:cxn modelId="{8418BEC1-C209-4C3D-8139-195F820003BD}" srcId="{AC586122-A5B9-4621-8DC9-A2CFC700DAC5}" destId="{04AF7F0E-F4A1-46E2-90F0-FA24A66D3303}" srcOrd="0" destOrd="0" parTransId="{FD3EB5C8-B26C-454F-97BC-4673661EC2D3}" sibTransId="{6561692C-9638-46AD-8F4A-0DDF8E72D0AD}"/>
    <dgm:cxn modelId="{7BF89A3A-CD7E-447C-BFDE-418AA085A361}" type="presOf" srcId="{04AF7F0E-F4A1-46E2-90F0-FA24A66D3303}" destId="{70A35F56-BF78-4271-8A38-E481DA4B1F9B}" srcOrd="0" destOrd="0" presId="urn:microsoft.com/office/officeart/2008/layout/LinedList"/>
    <dgm:cxn modelId="{30A24A4E-F6A4-4A93-ABB8-7366F3A745C6}" type="presOf" srcId="{AC586122-A5B9-4621-8DC9-A2CFC700DAC5}" destId="{43E00F15-FBA2-41EA-8407-94627792E7C4}" srcOrd="0" destOrd="0" presId="urn:microsoft.com/office/officeart/2008/layout/LinedList"/>
    <dgm:cxn modelId="{BBF0D68A-E173-46C6-8782-231D51702D85}" srcId="{04AF7F0E-F4A1-46E2-90F0-FA24A66D3303}" destId="{753C230A-CB61-4847-B6E8-6F5699E10944}" srcOrd="2" destOrd="0" parTransId="{8C63780A-4B18-4D60-B01A-DC57B4A4ECD1}" sibTransId="{D83ADC06-DB9D-4DE9-B0FF-691F8DCCB4B5}"/>
    <dgm:cxn modelId="{FA266D7F-91D0-41FD-9645-6342F55CE29D}" type="presOf" srcId="{7CB20960-735A-463F-9927-4A1382B6A23B}" destId="{421F92AD-4924-43E1-9AF0-5CA5FFB55CCB}" srcOrd="0" destOrd="0" presId="urn:microsoft.com/office/officeart/2008/layout/LinedList"/>
    <dgm:cxn modelId="{340A4CE2-1D94-4074-B29D-EC782F46758B}" type="presParOf" srcId="{43E00F15-FBA2-41EA-8407-94627792E7C4}" destId="{1DBC65F1-106C-4975-AD8B-FF04D2ACA4D7}" srcOrd="0" destOrd="0" presId="urn:microsoft.com/office/officeart/2008/layout/LinedList"/>
    <dgm:cxn modelId="{BD150D29-6448-4FE3-B5D6-7CBD7950F235}" type="presParOf" srcId="{43E00F15-FBA2-41EA-8407-94627792E7C4}" destId="{DD68145A-A593-4FBA-9126-2F03BC23963B}" srcOrd="1" destOrd="0" presId="urn:microsoft.com/office/officeart/2008/layout/LinedList"/>
    <dgm:cxn modelId="{4FEC41FD-7654-4CD3-95D5-5240BB178627}" type="presParOf" srcId="{DD68145A-A593-4FBA-9126-2F03BC23963B}" destId="{70A35F56-BF78-4271-8A38-E481DA4B1F9B}" srcOrd="0" destOrd="0" presId="urn:microsoft.com/office/officeart/2008/layout/LinedList"/>
    <dgm:cxn modelId="{F5AFFBFD-513C-4C7A-A6AD-7A13AAC19946}" type="presParOf" srcId="{DD68145A-A593-4FBA-9126-2F03BC23963B}" destId="{AAD0DAD5-0DD1-45E4-83F6-E648F021533C}" srcOrd="1" destOrd="0" presId="urn:microsoft.com/office/officeart/2008/layout/LinedList"/>
    <dgm:cxn modelId="{B0F4D92A-A36B-4F69-842E-6AE02D671611}" type="presParOf" srcId="{AAD0DAD5-0DD1-45E4-83F6-E648F021533C}" destId="{A48C7F0B-A272-48D2-BBFC-D4B0BE499EF0}" srcOrd="0" destOrd="0" presId="urn:microsoft.com/office/officeart/2008/layout/LinedList"/>
    <dgm:cxn modelId="{30CCC30A-234B-4805-B97A-402149CFF62E}" type="presParOf" srcId="{AAD0DAD5-0DD1-45E4-83F6-E648F021533C}" destId="{8BF8852E-C068-4663-912E-F6461CB10FAB}" srcOrd="1" destOrd="0" presId="urn:microsoft.com/office/officeart/2008/layout/LinedList"/>
    <dgm:cxn modelId="{0E9FABC5-3617-4866-91F6-EA6FA32651EB}" type="presParOf" srcId="{8BF8852E-C068-4663-912E-F6461CB10FAB}" destId="{906DF0C9-674C-4DD5-8B21-F79874715390}" srcOrd="0" destOrd="0" presId="urn:microsoft.com/office/officeart/2008/layout/LinedList"/>
    <dgm:cxn modelId="{F4F4FE10-697C-4BDD-A7FC-A44727B192EB}" type="presParOf" srcId="{8BF8852E-C068-4663-912E-F6461CB10FAB}" destId="{421F92AD-4924-43E1-9AF0-5CA5FFB55CCB}" srcOrd="1" destOrd="0" presId="urn:microsoft.com/office/officeart/2008/layout/LinedList"/>
    <dgm:cxn modelId="{58E31785-0F66-415A-BA99-A46BD56C90A1}" type="presParOf" srcId="{8BF8852E-C068-4663-912E-F6461CB10FAB}" destId="{DC198995-327E-4A96-9166-B50A156DDCEC}" srcOrd="2" destOrd="0" presId="urn:microsoft.com/office/officeart/2008/layout/LinedList"/>
    <dgm:cxn modelId="{0AD4E8E2-D908-4B10-8C3E-C45B62B32F30}" type="presParOf" srcId="{AAD0DAD5-0DD1-45E4-83F6-E648F021533C}" destId="{DAE92A90-6B8B-4C7C-8710-CCBE2C19D37A}" srcOrd="2" destOrd="0" presId="urn:microsoft.com/office/officeart/2008/layout/LinedList"/>
    <dgm:cxn modelId="{3884860B-F74D-4575-83A1-3735FBE5CCF7}" type="presParOf" srcId="{AAD0DAD5-0DD1-45E4-83F6-E648F021533C}" destId="{65E54139-3162-4C24-9A3F-7AE59F95793A}" srcOrd="3" destOrd="0" presId="urn:microsoft.com/office/officeart/2008/layout/LinedList"/>
    <dgm:cxn modelId="{D36FBC6A-3431-42A5-8061-599F4D3C5595}" type="presParOf" srcId="{AAD0DAD5-0DD1-45E4-83F6-E648F021533C}" destId="{D3F28C1A-F996-4780-9DF0-6954B0E2BC81}" srcOrd="4" destOrd="0" presId="urn:microsoft.com/office/officeart/2008/layout/LinedList"/>
    <dgm:cxn modelId="{21120C8F-F87B-4982-9FE0-E4CCC5F5DB9B}" type="presParOf" srcId="{D3F28C1A-F996-4780-9DF0-6954B0E2BC81}" destId="{B84B526C-25ED-43F5-AE5B-B53DC52F79D9}" srcOrd="0" destOrd="0" presId="urn:microsoft.com/office/officeart/2008/layout/LinedList"/>
    <dgm:cxn modelId="{14175CC0-A249-4AE3-9E0B-7ADB7EE98909}" type="presParOf" srcId="{D3F28C1A-F996-4780-9DF0-6954B0E2BC81}" destId="{4DD69A02-0C40-43A0-899E-64DC0A842F27}" srcOrd="1" destOrd="0" presId="urn:microsoft.com/office/officeart/2008/layout/LinedList"/>
    <dgm:cxn modelId="{DCACD7C5-E6C6-47E9-8067-17BA014673B8}" type="presParOf" srcId="{D3F28C1A-F996-4780-9DF0-6954B0E2BC81}" destId="{C2866558-185D-47B1-9C83-AB0FA0B38242}" srcOrd="2" destOrd="0" presId="urn:microsoft.com/office/officeart/2008/layout/LinedList"/>
    <dgm:cxn modelId="{38AF3DFE-8B52-4ED7-BF8F-7D8B1DA15839}" type="presParOf" srcId="{AAD0DAD5-0DD1-45E4-83F6-E648F021533C}" destId="{2AA7645B-A469-4762-9DD5-C48A0DADEEFC}" srcOrd="5" destOrd="0" presId="urn:microsoft.com/office/officeart/2008/layout/LinedList"/>
    <dgm:cxn modelId="{4E42F067-572F-41AB-ADEC-3685A63950EB}" type="presParOf" srcId="{AAD0DAD5-0DD1-45E4-83F6-E648F021533C}" destId="{8A29C378-F7B6-4EBC-A26A-C9426D282385}" srcOrd="6" destOrd="0" presId="urn:microsoft.com/office/officeart/2008/layout/LinedList"/>
    <dgm:cxn modelId="{0BBEA092-1C6F-4BD8-91FF-E712C6E61F4A}" type="presParOf" srcId="{AAD0DAD5-0DD1-45E4-83F6-E648F021533C}" destId="{F1A1E1AF-1DAA-4888-9B60-3839843DEC43}" srcOrd="7" destOrd="0" presId="urn:microsoft.com/office/officeart/2008/layout/LinedList"/>
    <dgm:cxn modelId="{90349D64-93BC-4180-9DBB-C7DCCE6D97F8}" type="presParOf" srcId="{F1A1E1AF-1DAA-4888-9B60-3839843DEC43}" destId="{FA0B378B-5297-4265-B4DE-5759F559886A}" srcOrd="0" destOrd="0" presId="urn:microsoft.com/office/officeart/2008/layout/LinedList"/>
    <dgm:cxn modelId="{AF970A18-F79D-4FC2-868E-54E6BFD14ADE}" type="presParOf" srcId="{F1A1E1AF-1DAA-4888-9B60-3839843DEC43}" destId="{E27D3DC7-501A-4107-B043-1CE8FF54E696}" srcOrd="1" destOrd="0" presId="urn:microsoft.com/office/officeart/2008/layout/LinedList"/>
    <dgm:cxn modelId="{03BA6BFE-CA16-46B4-901B-DFF5481A2672}" type="presParOf" srcId="{F1A1E1AF-1DAA-4888-9B60-3839843DEC43}" destId="{246E0BEC-E745-44EB-9235-D997AA4D8D8B}" srcOrd="2" destOrd="0" presId="urn:microsoft.com/office/officeart/2008/layout/LinedList"/>
    <dgm:cxn modelId="{48A9FBA2-349E-467B-AC13-2C2B2C8F2A80}" type="presParOf" srcId="{AAD0DAD5-0DD1-45E4-83F6-E648F021533C}" destId="{BCD1384F-A3F9-4593-A4E7-DD9D7984863C}" srcOrd="8" destOrd="0" presId="urn:microsoft.com/office/officeart/2008/layout/LinedList"/>
    <dgm:cxn modelId="{015F1E2E-FF44-4CFE-9E3C-4B6888D7727E}" type="presParOf" srcId="{AAD0DAD5-0DD1-45E4-83F6-E648F021533C}" destId="{E1813970-A6F1-4430-8802-10B8AF5EE52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586122-A5B9-4621-8DC9-A2CFC700DA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F7F0E-F4A1-46E2-90F0-FA24A66D3303}">
      <dgm:prSet phldrT="[Текст]" custT="1"/>
      <dgm:spPr/>
      <dgm:t>
        <a:bodyPr vert="vert270"/>
        <a:lstStyle/>
        <a:p>
          <a:pPr algn="ctr"/>
          <a:r>
            <a:rPr lang="ru-RU" sz="3200" b="1" dirty="0" smtClean="0">
              <a:cs typeface="Raavi" pitchFamily="34" charset="0"/>
            </a:rPr>
            <a:t>Приемы коррекционной работы</a:t>
          </a:r>
          <a:endParaRPr lang="ru-RU" sz="3200" b="1" dirty="0">
            <a:cs typeface="Raavi" pitchFamily="34" charset="0"/>
          </a:endParaRPr>
        </a:p>
      </dgm:t>
    </dgm:pt>
    <dgm:pt modelId="{FD3EB5C8-B26C-454F-97BC-4673661EC2D3}" type="parTrans" cxnId="{8418BEC1-C209-4C3D-8139-195F820003BD}">
      <dgm:prSet/>
      <dgm:spPr/>
      <dgm:t>
        <a:bodyPr/>
        <a:lstStyle/>
        <a:p>
          <a:endParaRPr lang="ru-RU"/>
        </a:p>
      </dgm:t>
    </dgm:pt>
    <dgm:pt modelId="{6561692C-9638-46AD-8F4A-0DDF8E72D0AD}" type="sibTrans" cxnId="{8418BEC1-C209-4C3D-8139-195F820003BD}">
      <dgm:prSet/>
      <dgm:spPr/>
      <dgm:t>
        <a:bodyPr/>
        <a:lstStyle/>
        <a:p>
          <a:endParaRPr lang="ru-RU"/>
        </a:p>
      </dgm:t>
    </dgm:pt>
    <dgm:pt modelId="{7CB20960-735A-463F-9927-4A1382B6A23B}">
      <dgm:prSet phldrT="[Текст]"/>
      <dgm:spPr/>
      <dgm:t>
        <a:bodyPr/>
        <a:lstStyle/>
        <a:p>
          <a:r>
            <a:rPr lang="ru-RU" dirty="0" smtClean="0"/>
            <a:t>Включение в учебный материал упражнений, связанных с формированием умений действовать по правилу и развитием навыков самоконтроля</a:t>
          </a:r>
          <a:endParaRPr lang="ru-RU" dirty="0"/>
        </a:p>
      </dgm:t>
    </dgm:pt>
    <dgm:pt modelId="{BF1F577B-C672-4747-86C0-3E1CC77E9C5F}" type="parTrans" cxnId="{FDB0399D-3DE1-4BB1-B17B-770A0A404196}">
      <dgm:prSet/>
      <dgm:spPr/>
      <dgm:t>
        <a:bodyPr/>
        <a:lstStyle/>
        <a:p>
          <a:endParaRPr lang="ru-RU"/>
        </a:p>
      </dgm:t>
    </dgm:pt>
    <dgm:pt modelId="{734D66C1-753A-45FE-AA8E-66B3786249E9}" type="sibTrans" cxnId="{FDB0399D-3DE1-4BB1-B17B-770A0A404196}">
      <dgm:prSet/>
      <dgm:spPr/>
      <dgm:t>
        <a:bodyPr/>
        <a:lstStyle/>
        <a:p>
          <a:endParaRPr lang="ru-RU"/>
        </a:p>
      </dgm:t>
    </dgm:pt>
    <dgm:pt modelId="{D4304E8F-7C28-4015-A01F-6E7F58C17301}">
      <dgm:prSet phldrT="[Текст]"/>
      <dgm:spPr/>
      <dgm:t>
        <a:bodyPr/>
        <a:lstStyle/>
        <a:p>
          <a:r>
            <a:rPr lang="ru-RU" dirty="0" smtClean="0"/>
            <a:t>Размещение карточек с изучаемыми словами на время урока на видном месте. Развитие распределения внимания </a:t>
          </a:r>
          <a:endParaRPr lang="ru-RU" dirty="0"/>
        </a:p>
      </dgm:t>
    </dgm:pt>
    <dgm:pt modelId="{E8BE619F-F947-4DC1-94FB-431E29AB57DA}" type="parTrans" cxnId="{5C9FFE3B-53FC-4E01-990F-F148E40C506A}">
      <dgm:prSet/>
      <dgm:spPr/>
      <dgm:t>
        <a:bodyPr/>
        <a:lstStyle/>
        <a:p>
          <a:endParaRPr lang="ru-RU"/>
        </a:p>
      </dgm:t>
    </dgm:pt>
    <dgm:pt modelId="{09C7817E-5227-4368-BC2B-24196F937310}" type="sibTrans" cxnId="{5C9FFE3B-53FC-4E01-990F-F148E40C506A}">
      <dgm:prSet/>
      <dgm:spPr/>
      <dgm:t>
        <a:bodyPr/>
        <a:lstStyle/>
        <a:p>
          <a:endParaRPr lang="ru-RU"/>
        </a:p>
      </dgm:t>
    </dgm:pt>
    <dgm:pt modelId="{753C230A-CB61-4847-B6E8-6F5699E10944}">
      <dgm:prSet phldrT="[Текст]"/>
      <dgm:spPr/>
      <dgm:t>
        <a:bodyPr/>
        <a:lstStyle/>
        <a:p>
          <a:r>
            <a:rPr lang="ru-RU" dirty="0" smtClean="0"/>
            <a:t>Самостоятельное изготовление учениками сигнальных карточек со сложными словами(правилами), главная задача на данном этапе это вовлечь ребенка в активный процесс восприятия, при котором включается эмоциональный фактор</a:t>
          </a:r>
          <a:endParaRPr lang="ru-RU" dirty="0"/>
        </a:p>
      </dgm:t>
    </dgm:pt>
    <dgm:pt modelId="{8C63780A-4B18-4D60-B01A-DC57B4A4ECD1}" type="parTrans" cxnId="{BBF0D68A-E173-46C6-8782-231D51702D85}">
      <dgm:prSet/>
      <dgm:spPr/>
      <dgm:t>
        <a:bodyPr/>
        <a:lstStyle/>
        <a:p>
          <a:endParaRPr lang="ru-RU"/>
        </a:p>
      </dgm:t>
    </dgm:pt>
    <dgm:pt modelId="{D83ADC06-DB9D-4DE9-B0FF-691F8DCCB4B5}" type="sibTrans" cxnId="{BBF0D68A-E173-46C6-8782-231D51702D85}">
      <dgm:prSet/>
      <dgm:spPr/>
      <dgm:t>
        <a:bodyPr/>
        <a:lstStyle/>
        <a:p>
          <a:endParaRPr lang="ru-RU"/>
        </a:p>
      </dgm:t>
    </dgm:pt>
    <dgm:pt modelId="{43E00F15-FBA2-41EA-8407-94627792E7C4}" type="pres">
      <dgm:prSet presAssocID="{AC586122-A5B9-4621-8DC9-A2CFC700DAC5}" presName="vert0" presStyleCnt="0">
        <dgm:presLayoutVars>
          <dgm:dir/>
          <dgm:animOne val="branch"/>
          <dgm:animLvl val="lvl"/>
        </dgm:presLayoutVars>
      </dgm:prSet>
      <dgm:spPr/>
    </dgm:pt>
    <dgm:pt modelId="{1DBC65F1-106C-4975-AD8B-FF04D2ACA4D7}" type="pres">
      <dgm:prSet presAssocID="{04AF7F0E-F4A1-46E2-90F0-FA24A66D3303}" presName="thickLine" presStyleLbl="alignNode1" presStyleIdx="0" presStyleCnt="1"/>
      <dgm:spPr/>
    </dgm:pt>
    <dgm:pt modelId="{DD68145A-A593-4FBA-9126-2F03BC23963B}" type="pres">
      <dgm:prSet presAssocID="{04AF7F0E-F4A1-46E2-90F0-FA24A66D3303}" presName="horz1" presStyleCnt="0"/>
      <dgm:spPr/>
    </dgm:pt>
    <dgm:pt modelId="{70A35F56-BF78-4271-8A38-E481DA4B1F9B}" type="pres">
      <dgm:prSet presAssocID="{04AF7F0E-F4A1-46E2-90F0-FA24A66D3303}" presName="tx1" presStyleLbl="revTx" presStyleIdx="0" presStyleCnt="4"/>
      <dgm:spPr/>
      <dgm:t>
        <a:bodyPr/>
        <a:lstStyle/>
        <a:p>
          <a:endParaRPr lang="ru-RU"/>
        </a:p>
      </dgm:t>
    </dgm:pt>
    <dgm:pt modelId="{AAD0DAD5-0DD1-45E4-83F6-E648F021533C}" type="pres">
      <dgm:prSet presAssocID="{04AF7F0E-F4A1-46E2-90F0-FA24A66D3303}" presName="vert1" presStyleCnt="0"/>
      <dgm:spPr/>
    </dgm:pt>
    <dgm:pt modelId="{A48C7F0B-A272-48D2-BBFC-D4B0BE499EF0}" type="pres">
      <dgm:prSet presAssocID="{7CB20960-735A-463F-9927-4A1382B6A23B}" presName="vertSpace2a" presStyleCnt="0"/>
      <dgm:spPr/>
    </dgm:pt>
    <dgm:pt modelId="{8BF8852E-C068-4663-912E-F6461CB10FAB}" type="pres">
      <dgm:prSet presAssocID="{7CB20960-735A-463F-9927-4A1382B6A23B}" presName="horz2" presStyleCnt="0"/>
      <dgm:spPr/>
    </dgm:pt>
    <dgm:pt modelId="{906DF0C9-674C-4DD5-8B21-F79874715390}" type="pres">
      <dgm:prSet presAssocID="{7CB20960-735A-463F-9927-4A1382B6A23B}" presName="horzSpace2" presStyleCnt="0"/>
      <dgm:spPr/>
    </dgm:pt>
    <dgm:pt modelId="{421F92AD-4924-43E1-9AF0-5CA5FFB55CCB}" type="pres">
      <dgm:prSet presAssocID="{7CB20960-735A-463F-9927-4A1382B6A23B}" presName="tx2" presStyleLbl="revTx" presStyleIdx="1" presStyleCnt="4"/>
      <dgm:spPr/>
      <dgm:t>
        <a:bodyPr/>
        <a:lstStyle/>
        <a:p>
          <a:endParaRPr lang="ru-RU"/>
        </a:p>
      </dgm:t>
    </dgm:pt>
    <dgm:pt modelId="{DC198995-327E-4A96-9166-B50A156DDCEC}" type="pres">
      <dgm:prSet presAssocID="{7CB20960-735A-463F-9927-4A1382B6A23B}" presName="vert2" presStyleCnt="0"/>
      <dgm:spPr/>
    </dgm:pt>
    <dgm:pt modelId="{DAE92A90-6B8B-4C7C-8710-CCBE2C19D37A}" type="pres">
      <dgm:prSet presAssocID="{7CB20960-735A-463F-9927-4A1382B6A23B}" presName="thinLine2b" presStyleLbl="callout" presStyleIdx="0" presStyleCnt="3"/>
      <dgm:spPr/>
    </dgm:pt>
    <dgm:pt modelId="{65E54139-3162-4C24-9A3F-7AE59F95793A}" type="pres">
      <dgm:prSet presAssocID="{7CB20960-735A-463F-9927-4A1382B6A23B}" presName="vertSpace2b" presStyleCnt="0"/>
      <dgm:spPr/>
    </dgm:pt>
    <dgm:pt modelId="{D3F28C1A-F996-4780-9DF0-6954B0E2BC81}" type="pres">
      <dgm:prSet presAssocID="{D4304E8F-7C28-4015-A01F-6E7F58C17301}" presName="horz2" presStyleCnt="0"/>
      <dgm:spPr/>
    </dgm:pt>
    <dgm:pt modelId="{B84B526C-25ED-43F5-AE5B-B53DC52F79D9}" type="pres">
      <dgm:prSet presAssocID="{D4304E8F-7C28-4015-A01F-6E7F58C17301}" presName="horzSpace2" presStyleCnt="0"/>
      <dgm:spPr/>
    </dgm:pt>
    <dgm:pt modelId="{4DD69A02-0C40-43A0-899E-64DC0A842F27}" type="pres">
      <dgm:prSet presAssocID="{D4304E8F-7C28-4015-A01F-6E7F58C17301}" presName="tx2" presStyleLbl="revTx" presStyleIdx="2" presStyleCnt="4"/>
      <dgm:spPr/>
      <dgm:t>
        <a:bodyPr/>
        <a:lstStyle/>
        <a:p>
          <a:endParaRPr lang="ru-RU"/>
        </a:p>
      </dgm:t>
    </dgm:pt>
    <dgm:pt modelId="{C2866558-185D-47B1-9C83-AB0FA0B38242}" type="pres">
      <dgm:prSet presAssocID="{D4304E8F-7C28-4015-A01F-6E7F58C17301}" presName="vert2" presStyleCnt="0"/>
      <dgm:spPr/>
    </dgm:pt>
    <dgm:pt modelId="{2AA7645B-A469-4762-9DD5-C48A0DADEEFC}" type="pres">
      <dgm:prSet presAssocID="{D4304E8F-7C28-4015-A01F-6E7F58C17301}" presName="thinLine2b" presStyleLbl="callout" presStyleIdx="1" presStyleCnt="3"/>
      <dgm:spPr/>
    </dgm:pt>
    <dgm:pt modelId="{8A29C378-F7B6-4EBC-A26A-C9426D282385}" type="pres">
      <dgm:prSet presAssocID="{D4304E8F-7C28-4015-A01F-6E7F58C17301}" presName="vertSpace2b" presStyleCnt="0"/>
      <dgm:spPr/>
    </dgm:pt>
    <dgm:pt modelId="{F1A1E1AF-1DAA-4888-9B60-3839843DEC43}" type="pres">
      <dgm:prSet presAssocID="{753C230A-CB61-4847-B6E8-6F5699E10944}" presName="horz2" presStyleCnt="0"/>
      <dgm:spPr/>
    </dgm:pt>
    <dgm:pt modelId="{FA0B378B-5297-4265-B4DE-5759F559886A}" type="pres">
      <dgm:prSet presAssocID="{753C230A-CB61-4847-B6E8-6F5699E10944}" presName="horzSpace2" presStyleCnt="0"/>
      <dgm:spPr/>
    </dgm:pt>
    <dgm:pt modelId="{E27D3DC7-501A-4107-B043-1CE8FF54E696}" type="pres">
      <dgm:prSet presAssocID="{753C230A-CB61-4847-B6E8-6F5699E10944}" presName="tx2" presStyleLbl="revTx" presStyleIdx="3" presStyleCnt="4"/>
      <dgm:spPr/>
      <dgm:t>
        <a:bodyPr/>
        <a:lstStyle/>
        <a:p>
          <a:endParaRPr lang="ru-RU"/>
        </a:p>
      </dgm:t>
    </dgm:pt>
    <dgm:pt modelId="{246E0BEC-E745-44EB-9235-D997AA4D8D8B}" type="pres">
      <dgm:prSet presAssocID="{753C230A-CB61-4847-B6E8-6F5699E10944}" presName="vert2" presStyleCnt="0"/>
      <dgm:spPr/>
    </dgm:pt>
    <dgm:pt modelId="{BCD1384F-A3F9-4593-A4E7-DD9D7984863C}" type="pres">
      <dgm:prSet presAssocID="{753C230A-CB61-4847-B6E8-6F5699E10944}" presName="thinLine2b" presStyleLbl="callout" presStyleIdx="2" presStyleCnt="3"/>
      <dgm:spPr/>
    </dgm:pt>
    <dgm:pt modelId="{E1813970-A6F1-4430-8802-10B8AF5EE523}" type="pres">
      <dgm:prSet presAssocID="{753C230A-CB61-4847-B6E8-6F5699E10944}" presName="vertSpace2b" presStyleCnt="0"/>
      <dgm:spPr/>
    </dgm:pt>
  </dgm:ptLst>
  <dgm:cxnLst>
    <dgm:cxn modelId="{5C9FFE3B-53FC-4E01-990F-F148E40C506A}" srcId="{04AF7F0E-F4A1-46E2-90F0-FA24A66D3303}" destId="{D4304E8F-7C28-4015-A01F-6E7F58C17301}" srcOrd="1" destOrd="0" parTransId="{E8BE619F-F947-4DC1-94FB-431E29AB57DA}" sibTransId="{09C7817E-5227-4368-BC2B-24196F937310}"/>
    <dgm:cxn modelId="{FDB0399D-3DE1-4BB1-B17B-770A0A404196}" srcId="{04AF7F0E-F4A1-46E2-90F0-FA24A66D3303}" destId="{7CB20960-735A-463F-9927-4A1382B6A23B}" srcOrd="0" destOrd="0" parTransId="{BF1F577B-C672-4747-86C0-3E1CC77E9C5F}" sibTransId="{734D66C1-753A-45FE-AA8E-66B3786249E9}"/>
    <dgm:cxn modelId="{8418BEC1-C209-4C3D-8139-195F820003BD}" srcId="{AC586122-A5B9-4621-8DC9-A2CFC700DAC5}" destId="{04AF7F0E-F4A1-46E2-90F0-FA24A66D3303}" srcOrd="0" destOrd="0" parTransId="{FD3EB5C8-B26C-454F-97BC-4673661EC2D3}" sibTransId="{6561692C-9638-46AD-8F4A-0DDF8E72D0AD}"/>
    <dgm:cxn modelId="{68D8B3E4-EF4F-4723-BA2F-9E7AAE926295}" type="presOf" srcId="{04AF7F0E-F4A1-46E2-90F0-FA24A66D3303}" destId="{70A35F56-BF78-4271-8A38-E481DA4B1F9B}" srcOrd="0" destOrd="0" presId="urn:microsoft.com/office/officeart/2008/layout/LinedList"/>
    <dgm:cxn modelId="{4BF0265B-9F86-47BF-8A58-A5299896A368}" type="presOf" srcId="{753C230A-CB61-4847-B6E8-6F5699E10944}" destId="{E27D3DC7-501A-4107-B043-1CE8FF54E696}" srcOrd="0" destOrd="0" presId="urn:microsoft.com/office/officeart/2008/layout/LinedList"/>
    <dgm:cxn modelId="{BBF0D68A-E173-46C6-8782-231D51702D85}" srcId="{04AF7F0E-F4A1-46E2-90F0-FA24A66D3303}" destId="{753C230A-CB61-4847-B6E8-6F5699E10944}" srcOrd="2" destOrd="0" parTransId="{8C63780A-4B18-4D60-B01A-DC57B4A4ECD1}" sibTransId="{D83ADC06-DB9D-4DE9-B0FF-691F8DCCB4B5}"/>
    <dgm:cxn modelId="{51CFBA64-5D40-4A07-B626-3DCD17B9B119}" type="presOf" srcId="{7CB20960-735A-463F-9927-4A1382B6A23B}" destId="{421F92AD-4924-43E1-9AF0-5CA5FFB55CCB}" srcOrd="0" destOrd="0" presId="urn:microsoft.com/office/officeart/2008/layout/LinedList"/>
    <dgm:cxn modelId="{67C48603-945B-4AF0-88FC-3131C5D17B77}" type="presOf" srcId="{AC586122-A5B9-4621-8DC9-A2CFC700DAC5}" destId="{43E00F15-FBA2-41EA-8407-94627792E7C4}" srcOrd="0" destOrd="0" presId="urn:microsoft.com/office/officeart/2008/layout/LinedList"/>
    <dgm:cxn modelId="{1327B287-89D3-4C2D-805B-A9ACD91E94D4}" type="presOf" srcId="{D4304E8F-7C28-4015-A01F-6E7F58C17301}" destId="{4DD69A02-0C40-43A0-899E-64DC0A842F27}" srcOrd="0" destOrd="0" presId="urn:microsoft.com/office/officeart/2008/layout/LinedList"/>
    <dgm:cxn modelId="{2A256983-91EB-4619-9455-1C7CF42EB70A}" type="presParOf" srcId="{43E00F15-FBA2-41EA-8407-94627792E7C4}" destId="{1DBC65F1-106C-4975-AD8B-FF04D2ACA4D7}" srcOrd="0" destOrd="0" presId="urn:microsoft.com/office/officeart/2008/layout/LinedList"/>
    <dgm:cxn modelId="{9EE0A567-478C-45D9-A66D-7FC37583BC4E}" type="presParOf" srcId="{43E00F15-FBA2-41EA-8407-94627792E7C4}" destId="{DD68145A-A593-4FBA-9126-2F03BC23963B}" srcOrd="1" destOrd="0" presId="urn:microsoft.com/office/officeart/2008/layout/LinedList"/>
    <dgm:cxn modelId="{C4CA2CA1-5A72-4BAC-8C45-062521B7EE12}" type="presParOf" srcId="{DD68145A-A593-4FBA-9126-2F03BC23963B}" destId="{70A35F56-BF78-4271-8A38-E481DA4B1F9B}" srcOrd="0" destOrd="0" presId="urn:microsoft.com/office/officeart/2008/layout/LinedList"/>
    <dgm:cxn modelId="{37C2D39A-4EA7-4C9C-BAF1-DCAEE9FF57AC}" type="presParOf" srcId="{DD68145A-A593-4FBA-9126-2F03BC23963B}" destId="{AAD0DAD5-0DD1-45E4-83F6-E648F021533C}" srcOrd="1" destOrd="0" presId="urn:microsoft.com/office/officeart/2008/layout/LinedList"/>
    <dgm:cxn modelId="{648584D3-4C8F-4693-9980-9C01F2B88C1A}" type="presParOf" srcId="{AAD0DAD5-0DD1-45E4-83F6-E648F021533C}" destId="{A48C7F0B-A272-48D2-BBFC-D4B0BE499EF0}" srcOrd="0" destOrd="0" presId="urn:microsoft.com/office/officeart/2008/layout/LinedList"/>
    <dgm:cxn modelId="{0092769B-CD65-428E-9A58-1097FB5F26F2}" type="presParOf" srcId="{AAD0DAD5-0DD1-45E4-83F6-E648F021533C}" destId="{8BF8852E-C068-4663-912E-F6461CB10FAB}" srcOrd="1" destOrd="0" presId="urn:microsoft.com/office/officeart/2008/layout/LinedList"/>
    <dgm:cxn modelId="{BB2FE79D-15B2-4443-BE19-494D663AAD45}" type="presParOf" srcId="{8BF8852E-C068-4663-912E-F6461CB10FAB}" destId="{906DF0C9-674C-4DD5-8B21-F79874715390}" srcOrd="0" destOrd="0" presId="urn:microsoft.com/office/officeart/2008/layout/LinedList"/>
    <dgm:cxn modelId="{FDCEE060-39F1-418B-85A6-B29501091B25}" type="presParOf" srcId="{8BF8852E-C068-4663-912E-F6461CB10FAB}" destId="{421F92AD-4924-43E1-9AF0-5CA5FFB55CCB}" srcOrd="1" destOrd="0" presId="urn:microsoft.com/office/officeart/2008/layout/LinedList"/>
    <dgm:cxn modelId="{49D11623-26EF-4907-B0CF-406F0718F394}" type="presParOf" srcId="{8BF8852E-C068-4663-912E-F6461CB10FAB}" destId="{DC198995-327E-4A96-9166-B50A156DDCEC}" srcOrd="2" destOrd="0" presId="urn:microsoft.com/office/officeart/2008/layout/LinedList"/>
    <dgm:cxn modelId="{221D97DF-0323-49D2-B722-F7207CA1FF0B}" type="presParOf" srcId="{AAD0DAD5-0DD1-45E4-83F6-E648F021533C}" destId="{DAE92A90-6B8B-4C7C-8710-CCBE2C19D37A}" srcOrd="2" destOrd="0" presId="urn:microsoft.com/office/officeart/2008/layout/LinedList"/>
    <dgm:cxn modelId="{1B94F0FB-02C8-4C78-8471-F6E5860B1D36}" type="presParOf" srcId="{AAD0DAD5-0DD1-45E4-83F6-E648F021533C}" destId="{65E54139-3162-4C24-9A3F-7AE59F95793A}" srcOrd="3" destOrd="0" presId="urn:microsoft.com/office/officeart/2008/layout/LinedList"/>
    <dgm:cxn modelId="{BA20DF6A-E6A6-4119-AFED-3C992379F820}" type="presParOf" srcId="{AAD0DAD5-0DD1-45E4-83F6-E648F021533C}" destId="{D3F28C1A-F996-4780-9DF0-6954B0E2BC81}" srcOrd="4" destOrd="0" presId="urn:microsoft.com/office/officeart/2008/layout/LinedList"/>
    <dgm:cxn modelId="{D739B520-AE8C-4B58-BCC1-10ECA007EC4C}" type="presParOf" srcId="{D3F28C1A-F996-4780-9DF0-6954B0E2BC81}" destId="{B84B526C-25ED-43F5-AE5B-B53DC52F79D9}" srcOrd="0" destOrd="0" presId="urn:microsoft.com/office/officeart/2008/layout/LinedList"/>
    <dgm:cxn modelId="{889551B7-E986-431C-A558-906407ABE171}" type="presParOf" srcId="{D3F28C1A-F996-4780-9DF0-6954B0E2BC81}" destId="{4DD69A02-0C40-43A0-899E-64DC0A842F27}" srcOrd="1" destOrd="0" presId="urn:microsoft.com/office/officeart/2008/layout/LinedList"/>
    <dgm:cxn modelId="{468ACDA6-24B9-4C9D-B644-B1DC1B1BD55D}" type="presParOf" srcId="{D3F28C1A-F996-4780-9DF0-6954B0E2BC81}" destId="{C2866558-185D-47B1-9C83-AB0FA0B38242}" srcOrd="2" destOrd="0" presId="urn:microsoft.com/office/officeart/2008/layout/LinedList"/>
    <dgm:cxn modelId="{4EDB298E-2FAF-4C8F-8DE7-02C33A86BCC3}" type="presParOf" srcId="{AAD0DAD5-0DD1-45E4-83F6-E648F021533C}" destId="{2AA7645B-A469-4762-9DD5-C48A0DADEEFC}" srcOrd="5" destOrd="0" presId="urn:microsoft.com/office/officeart/2008/layout/LinedList"/>
    <dgm:cxn modelId="{7AE50576-B952-4DF8-AB39-14B1C15400AD}" type="presParOf" srcId="{AAD0DAD5-0DD1-45E4-83F6-E648F021533C}" destId="{8A29C378-F7B6-4EBC-A26A-C9426D282385}" srcOrd="6" destOrd="0" presId="urn:microsoft.com/office/officeart/2008/layout/LinedList"/>
    <dgm:cxn modelId="{31EE06CA-523A-400D-B984-5E2E707BAECA}" type="presParOf" srcId="{AAD0DAD5-0DD1-45E4-83F6-E648F021533C}" destId="{F1A1E1AF-1DAA-4888-9B60-3839843DEC43}" srcOrd="7" destOrd="0" presId="urn:microsoft.com/office/officeart/2008/layout/LinedList"/>
    <dgm:cxn modelId="{FD2F612B-E8DA-413B-A45E-7893C718D762}" type="presParOf" srcId="{F1A1E1AF-1DAA-4888-9B60-3839843DEC43}" destId="{FA0B378B-5297-4265-B4DE-5759F559886A}" srcOrd="0" destOrd="0" presId="urn:microsoft.com/office/officeart/2008/layout/LinedList"/>
    <dgm:cxn modelId="{95C8BC1E-3214-4757-83F0-8DE280620396}" type="presParOf" srcId="{F1A1E1AF-1DAA-4888-9B60-3839843DEC43}" destId="{E27D3DC7-501A-4107-B043-1CE8FF54E696}" srcOrd="1" destOrd="0" presId="urn:microsoft.com/office/officeart/2008/layout/LinedList"/>
    <dgm:cxn modelId="{275FB5E9-B25D-4591-8451-84AD91053EF5}" type="presParOf" srcId="{F1A1E1AF-1DAA-4888-9B60-3839843DEC43}" destId="{246E0BEC-E745-44EB-9235-D997AA4D8D8B}" srcOrd="2" destOrd="0" presId="urn:microsoft.com/office/officeart/2008/layout/LinedList"/>
    <dgm:cxn modelId="{B754ABCB-ACC1-40EE-8DA2-87CB66707BCC}" type="presParOf" srcId="{AAD0DAD5-0DD1-45E4-83F6-E648F021533C}" destId="{BCD1384F-A3F9-4593-A4E7-DD9D7984863C}" srcOrd="8" destOrd="0" presId="urn:microsoft.com/office/officeart/2008/layout/LinedList"/>
    <dgm:cxn modelId="{71DDD356-DFF9-4C7E-AAD8-797DB846B91A}" type="presParOf" srcId="{AAD0DAD5-0DD1-45E4-83F6-E648F021533C}" destId="{E1813970-A6F1-4430-8802-10B8AF5EE52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586122-A5B9-4621-8DC9-A2CFC700DA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F7F0E-F4A1-46E2-90F0-FA24A66D3303}">
      <dgm:prSet phldrT="[Текст]" custT="1"/>
      <dgm:spPr/>
      <dgm:t>
        <a:bodyPr vert="vert270"/>
        <a:lstStyle/>
        <a:p>
          <a:pPr algn="ctr"/>
          <a:r>
            <a:rPr lang="ru-RU" sz="3200" b="1" dirty="0" smtClean="0">
              <a:cs typeface="Raavi" pitchFamily="34" charset="0"/>
            </a:rPr>
            <a:t>Приемы коррекционной работы</a:t>
          </a:r>
          <a:endParaRPr lang="ru-RU" sz="3200" b="1" dirty="0">
            <a:cs typeface="Raavi" pitchFamily="34" charset="0"/>
          </a:endParaRPr>
        </a:p>
      </dgm:t>
    </dgm:pt>
    <dgm:pt modelId="{FD3EB5C8-B26C-454F-97BC-4673661EC2D3}" type="parTrans" cxnId="{8418BEC1-C209-4C3D-8139-195F820003BD}">
      <dgm:prSet/>
      <dgm:spPr/>
      <dgm:t>
        <a:bodyPr/>
        <a:lstStyle/>
        <a:p>
          <a:endParaRPr lang="ru-RU"/>
        </a:p>
      </dgm:t>
    </dgm:pt>
    <dgm:pt modelId="{6561692C-9638-46AD-8F4A-0DDF8E72D0AD}" type="sibTrans" cxnId="{8418BEC1-C209-4C3D-8139-195F820003BD}">
      <dgm:prSet/>
      <dgm:spPr/>
      <dgm:t>
        <a:bodyPr/>
        <a:lstStyle/>
        <a:p>
          <a:endParaRPr lang="ru-RU"/>
        </a:p>
      </dgm:t>
    </dgm:pt>
    <dgm:pt modelId="{7CB20960-735A-463F-9927-4A1382B6A23B}">
      <dgm:prSet phldrT="[Текст]"/>
      <dgm:spPr/>
      <dgm:t>
        <a:bodyPr/>
        <a:lstStyle/>
        <a:p>
          <a:r>
            <a:rPr lang="ru-RU" dirty="0" smtClean="0"/>
            <a:t>Развитие произвольности-использование игровых моментов, которые заинтересуют ребенка в выполнении какого-либо задания</a:t>
          </a:r>
          <a:endParaRPr lang="ru-RU" dirty="0"/>
        </a:p>
      </dgm:t>
    </dgm:pt>
    <dgm:pt modelId="{BF1F577B-C672-4747-86C0-3E1CC77E9C5F}" type="parTrans" cxnId="{FDB0399D-3DE1-4BB1-B17B-770A0A404196}">
      <dgm:prSet/>
      <dgm:spPr/>
      <dgm:t>
        <a:bodyPr/>
        <a:lstStyle/>
        <a:p>
          <a:endParaRPr lang="ru-RU"/>
        </a:p>
      </dgm:t>
    </dgm:pt>
    <dgm:pt modelId="{734D66C1-753A-45FE-AA8E-66B3786249E9}" type="sibTrans" cxnId="{FDB0399D-3DE1-4BB1-B17B-770A0A404196}">
      <dgm:prSet/>
      <dgm:spPr/>
      <dgm:t>
        <a:bodyPr/>
        <a:lstStyle/>
        <a:p>
          <a:endParaRPr lang="ru-RU"/>
        </a:p>
      </dgm:t>
    </dgm:pt>
    <dgm:pt modelId="{D4304E8F-7C28-4015-A01F-6E7F58C17301}">
      <dgm:prSet phldrT="[Текст]"/>
      <dgm:spPr/>
      <dgm:t>
        <a:bodyPr/>
        <a:lstStyle/>
        <a:p>
          <a:r>
            <a:rPr lang="ru-RU" dirty="0" smtClean="0"/>
            <a:t>Размещение концентрации и устойчивости внимания </a:t>
          </a:r>
          <a:endParaRPr lang="ru-RU" dirty="0"/>
        </a:p>
      </dgm:t>
    </dgm:pt>
    <dgm:pt modelId="{E8BE619F-F947-4DC1-94FB-431E29AB57DA}" type="parTrans" cxnId="{5C9FFE3B-53FC-4E01-990F-F148E40C506A}">
      <dgm:prSet/>
      <dgm:spPr/>
      <dgm:t>
        <a:bodyPr/>
        <a:lstStyle/>
        <a:p>
          <a:endParaRPr lang="ru-RU"/>
        </a:p>
      </dgm:t>
    </dgm:pt>
    <dgm:pt modelId="{09C7817E-5227-4368-BC2B-24196F937310}" type="sibTrans" cxnId="{5C9FFE3B-53FC-4E01-990F-F148E40C506A}">
      <dgm:prSet/>
      <dgm:spPr/>
      <dgm:t>
        <a:bodyPr/>
        <a:lstStyle/>
        <a:p>
          <a:endParaRPr lang="ru-RU"/>
        </a:p>
      </dgm:t>
    </dgm:pt>
    <dgm:pt modelId="{43E00F15-FBA2-41EA-8407-94627792E7C4}" type="pres">
      <dgm:prSet presAssocID="{AC586122-A5B9-4621-8DC9-A2CFC700DAC5}" presName="vert0" presStyleCnt="0">
        <dgm:presLayoutVars>
          <dgm:dir/>
          <dgm:animOne val="branch"/>
          <dgm:animLvl val="lvl"/>
        </dgm:presLayoutVars>
      </dgm:prSet>
      <dgm:spPr/>
    </dgm:pt>
    <dgm:pt modelId="{1DBC65F1-106C-4975-AD8B-FF04D2ACA4D7}" type="pres">
      <dgm:prSet presAssocID="{04AF7F0E-F4A1-46E2-90F0-FA24A66D3303}" presName="thickLine" presStyleLbl="alignNode1" presStyleIdx="0" presStyleCnt="1"/>
      <dgm:spPr/>
    </dgm:pt>
    <dgm:pt modelId="{DD68145A-A593-4FBA-9126-2F03BC23963B}" type="pres">
      <dgm:prSet presAssocID="{04AF7F0E-F4A1-46E2-90F0-FA24A66D3303}" presName="horz1" presStyleCnt="0"/>
      <dgm:spPr/>
    </dgm:pt>
    <dgm:pt modelId="{70A35F56-BF78-4271-8A38-E481DA4B1F9B}" type="pres">
      <dgm:prSet presAssocID="{04AF7F0E-F4A1-46E2-90F0-FA24A66D3303}" presName="tx1" presStyleLbl="revTx" presStyleIdx="0" presStyleCnt="3"/>
      <dgm:spPr/>
      <dgm:t>
        <a:bodyPr/>
        <a:lstStyle/>
        <a:p>
          <a:endParaRPr lang="ru-RU"/>
        </a:p>
      </dgm:t>
    </dgm:pt>
    <dgm:pt modelId="{AAD0DAD5-0DD1-45E4-83F6-E648F021533C}" type="pres">
      <dgm:prSet presAssocID="{04AF7F0E-F4A1-46E2-90F0-FA24A66D3303}" presName="vert1" presStyleCnt="0"/>
      <dgm:spPr/>
    </dgm:pt>
    <dgm:pt modelId="{A48C7F0B-A272-48D2-BBFC-D4B0BE499EF0}" type="pres">
      <dgm:prSet presAssocID="{7CB20960-735A-463F-9927-4A1382B6A23B}" presName="vertSpace2a" presStyleCnt="0"/>
      <dgm:spPr/>
    </dgm:pt>
    <dgm:pt modelId="{8BF8852E-C068-4663-912E-F6461CB10FAB}" type="pres">
      <dgm:prSet presAssocID="{7CB20960-735A-463F-9927-4A1382B6A23B}" presName="horz2" presStyleCnt="0"/>
      <dgm:spPr/>
    </dgm:pt>
    <dgm:pt modelId="{906DF0C9-674C-4DD5-8B21-F79874715390}" type="pres">
      <dgm:prSet presAssocID="{7CB20960-735A-463F-9927-4A1382B6A23B}" presName="horzSpace2" presStyleCnt="0"/>
      <dgm:spPr/>
    </dgm:pt>
    <dgm:pt modelId="{421F92AD-4924-43E1-9AF0-5CA5FFB55CCB}" type="pres">
      <dgm:prSet presAssocID="{7CB20960-735A-463F-9927-4A1382B6A23B}" presName="tx2" presStyleLbl="revTx" presStyleIdx="1" presStyleCnt="3"/>
      <dgm:spPr/>
      <dgm:t>
        <a:bodyPr/>
        <a:lstStyle/>
        <a:p>
          <a:endParaRPr lang="ru-RU"/>
        </a:p>
      </dgm:t>
    </dgm:pt>
    <dgm:pt modelId="{DC198995-327E-4A96-9166-B50A156DDCEC}" type="pres">
      <dgm:prSet presAssocID="{7CB20960-735A-463F-9927-4A1382B6A23B}" presName="vert2" presStyleCnt="0"/>
      <dgm:spPr/>
    </dgm:pt>
    <dgm:pt modelId="{DAE92A90-6B8B-4C7C-8710-CCBE2C19D37A}" type="pres">
      <dgm:prSet presAssocID="{7CB20960-735A-463F-9927-4A1382B6A23B}" presName="thinLine2b" presStyleLbl="callout" presStyleIdx="0" presStyleCnt="2"/>
      <dgm:spPr/>
    </dgm:pt>
    <dgm:pt modelId="{65E54139-3162-4C24-9A3F-7AE59F95793A}" type="pres">
      <dgm:prSet presAssocID="{7CB20960-735A-463F-9927-4A1382B6A23B}" presName="vertSpace2b" presStyleCnt="0"/>
      <dgm:spPr/>
    </dgm:pt>
    <dgm:pt modelId="{D3F28C1A-F996-4780-9DF0-6954B0E2BC81}" type="pres">
      <dgm:prSet presAssocID="{D4304E8F-7C28-4015-A01F-6E7F58C17301}" presName="horz2" presStyleCnt="0"/>
      <dgm:spPr/>
    </dgm:pt>
    <dgm:pt modelId="{B84B526C-25ED-43F5-AE5B-B53DC52F79D9}" type="pres">
      <dgm:prSet presAssocID="{D4304E8F-7C28-4015-A01F-6E7F58C17301}" presName="horzSpace2" presStyleCnt="0"/>
      <dgm:spPr/>
    </dgm:pt>
    <dgm:pt modelId="{4DD69A02-0C40-43A0-899E-64DC0A842F27}" type="pres">
      <dgm:prSet presAssocID="{D4304E8F-7C28-4015-A01F-6E7F58C17301}" presName="tx2" presStyleLbl="revTx" presStyleIdx="2" presStyleCnt="3"/>
      <dgm:spPr/>
      <dgm:t>
        <a:bodyPr/>
        <a:lstStyle/>
        <a:p>
          <a:endParaRPr lang="ru-RU"/>
        </a:p>
      </dgm:t>
    </dgm:pt>
    <dgm:pt modelId="{C2866558-185D-47B1-9C83-AB0FA0B38242}" type="pres">
      <dgm:prSet presAssocID="{D4304E8F-7C28-4015-A01F-6E7F58C17301}" presName="vert2" presStyleCnt="0"/>
      <dgm:spPr/>
    </dgm:pt>
    <dgm:pt modelId="{2AA7645B-A469-4762-9DD5-C48A0DADEEFC}" type="pres">
      <dgm:prSet presAssocID="{D4304E8F-7C28-4015-A01F-6E7F58C17301}" presName="thinLine2b" presStyleLbl="callout" presStyleIdx="1" presStyleCnt="2"/>
      <dgm:spPr/>
    </dgm:pt>
    <dgm:pt modelId="{8A29C378-F7B6-4EBC-A26A-C9426D282385}" type="pres">
      <dgm:prSet presAssocID="{D4304E8F-7C28-4015-A01F-6E7F58C17301}" presName="vertSpace2b" presStyleCnt="0"/>
      <dgm:spPr/>
    </dgm:pt>
  </dgm:ptLst>
  <dgm:cxnLst>
    <dgm:cxn modelId="{8753D262-1583-477E-8139-B7805436E206}" type="presOf" srcId="{7CB20960-735A-463F-9927-4A1382B6A23B}" destId="{421F92AD-4924-43E1-9AF0-5CA5FFB55CCB}" srcOrd="0" destOrd="0" presId="urn:microsoft.com/office/officeart/2008/layout/LinedList"/>
    <dgm:cxn modelId="{5C9FFE3B-53FC-4E01-990F-F148E40C506A}" srcId="{04AF7F0E-F4A1-46E2-90F0-FA24A66D3303}" destId="{D4304E8F-7C28-4015-A01F-6E7F58C17301}" srcOrd="1" destOrd="0" parTransId="{E8BE619F-F947-4DC1-94FB-431E29AB57DA}" sibTransId="{09C7817E-5227-4368-BC2B-24196F937310}"/>
    <dgm:cxn modelId="{FDB0399D-3DE1-4BB1-B17B-770A0A404196}" srcId="{04AF7F0E-F4A1-46E2-90F0-FA24A66D3303}" destId="{7CB20960-735A-463F-9927-4A1382B6A23B}" srcOrd="0" destOrd="0" parTransId="{BF1F577B-C672-4747-86C0-3E1CC77E9C5F}" sibTransId="{734D66C1-753A-45FE-AA8E-66B3786249E9}"/>
    <dgm:cxn modelId="{8418BEC1-C209-4C3D-8139-195F820003BD}" srcId="{AC586122-A5B9-4621-8DC9-A2CFC700DAC5}" destId="{04AF7F0E-F4A1-46E2-90F0-FA24A66D3303}" srcOrd="0" destOrd="0" parTransId="{FD3EB5C8-B26C-454F-97BC-4673661EC2D3}" sibTransId="{6561692C-9638-46AD-8F4A-0DDF8E72D0AD}"/>
    <dgm:cxn modelId="{93135555-DCEA-4EAB-B91E-4A08BD7B5BAA}" type="presOf" srcId="{D4304E8F-7C28-4015-A01F-6E7F58C17301}" destId="{4DD69A02-0C40-43A0-899E-64DC0A842F27}" srcOrd="0" destOrd="0" presId="urn:microsoft.com/office/officeart/2008/layout/LinedList"/>
    <dgm:cxn modelId="{276627E5-F0DE-46C1-86BD-7CB7A216D0DD}" type="presOf" srcId="{AC586122-A5B9-4621-8DC9-A2CFC700DAC5}" destId="{43E00F15-FBA2-41EA-8407-94627792E7C4}" srcOrd="0" destOrd="0" presId="urn:microsoft.com/office/officeart/2008/layout/LinedList"/>
    <dgm:cxn modelId="{1B186BC3-C591-46A9-88BE-D0DE6DD23536}" type="presOf" srcId="{04AF7F0E-F4A1-46E2-90F0-FA24A66D3303}" destId="{70A35F56-BF78-4271-8A38-E481DA4B1F9B}" srcOrd="0" destOrd="0" presId="urn:microsoft.com/office/officeart/2008/layout/LinedList"/>
    <dgm:cxn modelId="{9B733B81-3BB3-4A22-942C-A6ACA5BADB69}" type="presParOf" srcId="{43E00F15-FBA2-41EA-8407-94627792E7C4}" destId="{1DBC65F1-106C-4975-AD8B-FF04D2ACA4D7}" srcOrd="0" destOrd="0" presId="urn:microsoft.com/office/officeart/2008/layout/LinedList"/>
    <dgm:cxn modelId="{72402966-9C93-49CC-B109-D93C69781A36}" type="presParOf" srcId="{43E00F15-FBA2-41EA-8407-94627792E7C4}" destId="{DD68145A-A593-4FBA-9126-2F03BC23963B}" srcOrd="1" destOrd="0" presId="urn:microsoft.com/office/officeart/2008/layout/LinedList"/>
    <dgm:cxn modelId="{5707E218-8ED7-486E-AEE4-FDEB2CE45912}" type="presParOf" srcId="{DD68145A-A593-4FBA-9126-2F03BC23963B}" destId="{70A35F56-BF78-4271-8A38-E481DA4B1F9B}" srcOrd="0" destOrd="0" presId="urn:microsoft.com/office/officeart/2008/layout/LinedList"/>
    <dgm:cxn modelId="{A575595D-9915-446E-AF24-64EE061AC24E}" type="presParOf" srcId="{DD68145A-A593-4FBA-9126-2F03BC23963B}" destId="{AAD0DAD5-0DD1-45E4-83F6-E648F021533C}" srcOrd="1" destOrd="0" presId="urn:microsoft.com/office/officeart/2008/layout/LinedList"/>
    <dgm:cxn modelId="{20EB2810-4CC5-476A-AC62-5C0F9D8280A2}" type="presParOf" srcId="{AAD0DAD5-0DD1-45E4-83F6-E648F021533C}" destId="{A48C7F0B-A272-48D2-BBFC-D4B0BE499EF0}" srcOrd="0" destOrd="0" presId="urn:microsoft.com/office/officeart/2008/layout/LinedList"/>
    <dgm:cxn modelId="{5FD9CA19-98E3-4F05-8D00-450987EE94C5}" type="presParOf" srcId="{AAD0DAD5-0DD1-45E4-83F6-E648F021533C}" destId="{8BF8852E-C068-4663-912E-F6461CB10FAB}" srcOrd="1" destOrd="0" presId="urn:microsoft.com/office/officeart/2008/layout/LinedList"/>
    <dgm:cxn modelId="{CB65A71A-C3B1-4F44-B7B2-A663A4A6ECCE}" type="presParOf" srcId="{8BF8852E-C068-4663-912E-F6461CB10FAB}" destId="{906DF0C9-674C-4DD5-8B21-F79874715390}" srcOrd="0" destOrd="0" presId="urn:microsoft.com/office/officeart/2008/layout/LinedList"/>
    <dgm:cxn modelId="{7E51EA77-B341-41D5-A4C3-77E67BD67099}" type="presParOf" srcId="{8BF8852E-C068-4663-912E-F6461CB10FAB}" destId="{421F92AD-4924-43E1-9AF0-5CA5FFB55CCB}" srcOrd="1" destOrd="0" presId="urn:microsoft.com/office/officeart/2008/layout/LinedList"/>
    <dgm:cxn modelId="{DE454794-3528-468E-9D75-46E9D0BBF51D}" type="presParOf" srcId="{8BF8852E-C068-4663-912E-F6461CB10FAB}" destId="{DC198995-327E-4A96-9166-B50A156DDCEC}" srcOrd="2" destOrd="0" presId="urn:microsoft.com/office/officeart/2008/layout/LinedList"/>
    <dgm:cxn modelId="{2DD8B3B8-7896-4AF8-8AA6-64CD4A28F688}" type="presParOf" srcId="{AAD0DAD5-0DD1-45E4-83F6-E648F021533C}" destId="{DAE92A90-6B8B-4C7C-8710-CCBE2C19D37A}" srcOrd="2" destOrd="0" presId="urn:microsoft.com/office/officeart/2008/layout/LinedList"/>
    <dgm:cxn modelId="{0682D751-0A80-4296-91AE-FBC5FAC87C30}" type="presParOf" srcId="{AAD0DAD5-0DD1-45E4-83F6-E648F021533C}" destId="{65E54139-3162-4C24-9A3F-7AE59F95793A}" srcOrd="3" destOrd="0" presId="urn:microsoft.com/office/officeart/2008/layout/LinedList"/>
    <dgm:cxn modelId="{D37B350E-27BA-478B-88A0-2051142934E8}" type="presParOf" srcId="{AAD0DAD5-0DD1-45E4-83F6-E648F021533C}" destId="{D3F28C1A-F996-4780-9DF0-6954B0E2BC81}" srcOrd="4" destOrd="0" presId="urn:microsoft.com/office/officeart/2008/layout/LinedList"/>
    <dgm:cxn modelId="{48F9462A-DEA5-4799-9E54-ED3ABEB9ADB2}" type="presParOf" srcId="{D3F28C1A-F996-4780-9DF0-6954B0E2BC81}" destId="{B84B526C-25ED-43F5-AE5B-B53DC52F79D9}" srcOrd="0" destOrd="0" presId="urn:microsoft.com/office/officeart/2008/layout/LinedList"/>
    <dgm:cxn modelId="{17E013FD-9920-40E8-B2D3-F2499318DC4B}" type="presParOf" srcId="{D3F28C1A-F996-4780-9DF0-6954B0E2BC81}" destId="{4DD69A02-0C40-43A0-899E-64DC0A842F27}" srcOrd="1" destOrd="0" presId="urn:microsoft.com/office/officeart/2008/layout/LinedList"/>
    <dgm:cxn modelId="{160049A2-93C8-4229-A50F-81A99FA7CF8B}" type="presParOf" srcId="{D3F28C1A-F996-4780-9DF0-6954B0E2BC81}" destId="{C2866558-185D-47B1-9C83-AB0FA0B38242}" srcOrd="2" destOrd="0" presId="urn:microsoft.com/office/officeart/2008/layout/LinedList"/>
    <dgm:cxn modelId="{B5653DBF-5540-4C9F-94FA-0BEE950C128F}" type="presParOf" srcId="{AAD0DAD5-0DD1-45E4-83F6-E648F021533C}" destId="{2AA7645B-A469-4762-9DD5-C48A0DADEEFC}" srcOrd="5" destOrd="0" presId="urn:microsoft.com/office/officeart/2008/layout/LinedList"/>
    <dgm:cxn modelId="{5F296BC2-2C9A-463C-9D25-747798AB8DAE}" type="presParOf" srcId="{AAD0DAD5-0DD1-45E4-83F6-E648F021533C}" destId="{8A29C378-F7B6-4EBC-A26A-C9426D28238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C586122-A5B9-4621-8DC9-A2CFC700DA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F7F0E-F4A1-46E2-90F0-FA24A66D3303}">
      <dgm:prSet phldrT="[Текст]" custT="1"/>
      <dgm:spPr/>
      <dgm:t>
        <a:bodyPr vert="vert270"/>
        <a:lstStyle/>
        <a:p>
          <a:pPr algn="ctr"/>
          <a:r>
            <a:rPr lang="ru-RU" sz="3200" b="1" dirty="0" smtClean="0">
              <a:cs typeface="Raavi" pitchFamily="34" charset="0"/>
            </a:rPr>
            <a:t>Приемы коррекционной работы</a:t>
          </a:r>
          <a:endParaRPr lang="ru-RU" sz="3200" b="1" dirty="0">
            <a:cs typeface="Raavi" pitchFamily="34" charset="0"/>
          </a:endParaRPr>
        </a:p>
      </dgm:t>
    </dgm:pt>
    <dgm:pt modelId="{FD3EB5C8-B26C-454F-97BC-4673661EC2D3}" type="parTrans" cxnId="{8418BEC1-C209-4C3D-8139-195F820003BD}">
      <dgm:prSet/>
      <dgm:spPr/>
      <dgm:t>
        <a:bodyPr/>
        <a:lstStyle/>
        <a:p>
          <a:endParaRPr lang="ru-RU"/>
        </a:p>
      </dgm:t>
    </dgm:pt>
    <dgm:pt modelId="{6561692C-9638-46AD-8F4A-0DDF8E72D0AD}" type="sibTrans" cxnId="{8418BEC1-C209-4C3D-8139-195F820003BD}">
      <dgm:prSet/>
      <dgm:spPr/>
      <dgm:t>
        <a:bodyPr/>
        <a:lstStyle/>
        <a:p>
          <a:endParaRPr lang="ru-RU"/>
        </a:p>
      </dgm:t>
    </dgm:pt>
    <dgm:pt modelId="{7CB20960-735A-463F-9927-4A1382B6A23B}">
      <dgm:prSet phldrT="[Текст]"/>
      <dgm:spPr/>
      <dgm:t>
        <a:bodyPr/>
        <a:lstStyle/>
        <a:p>
          <a:r>
            <a:rPr lang="ru-RU" dirty="0" smtClean="0"/>
            <a:t>Большое</a:t>
          </a:r>
          <a:r>
            <a:rPr lang="ru-RU" baseline="0" dirty="0" smtClean="0"/>
            <a:t> по объему задание предлагать не целиком, а в виде последовательности отдельных его частей, периодически контролируя выполнение каждой части</a:t>
          </a:r>
          <a:endParaRPr lang="ru-RU" dirty="0"/>
        </a:p>
      </dgm:t>
    </dgm:pt>
    <dgm:pt modelId="{BF1F577B-C672-4747-86C0-3E1CC77E9C5F}" type="parTrans" cxnId="{FDB0399D-3DE1-4BB1-B17B-770A0A404196}">
      <dgm:prSet/>
      <dgm:spPr/>
      <dgm:t>
        <a:bodyPr/>
        <a:lstStyle/>
        <a:p>
          <a:endParaRPr lang="ru-RU"/>
        </a:p>
      </dgm:t>
    </dgm:pt>
    <dgm:pt modelId="{734D66C1-753A-45FE-AA8E-66B3786249E9}" type="sibTrans" cxnId="{FDB0399D-3DE1-4BB1-B17B-770A0A404196}">
      <dgm:prSet/>
      <dgm:spPr/>
      <dgm:t>
        <a:bodyPr/>
        <a:lstStyle/>
        <a:p>
          <a:endParaRPr lang="ru-RU"/>
        </a:p>
      </dgm:t>
    </dgm:pt>
    <dgm:pt modelId="{D4304E8F-7C28-4015-A01F-6E7F58C17301}">
      <dgm:prSet phldrT="[Текст]"/>
      <dgm:spPr/>
      <dgm:t>
        <a:bodyPr/>
        <a:lstStyle/>
        <a:p>
          <a:r>
            <a:rPr lang="ru-RU" dirty="0" smtClean="0"/>
            <a:t>Предъявление материала в наглядной форме, представление возможности действовать с наглядностью для лучшего понимания. </a:t>
          </a:r>
          <a:endParaRPr lang="ru-RU" dirty="0"/>
        </a:p>
      </dgm:t>
    </dgm:pt>
    <dgm:pt modelId="{E8BE619F-F947-4DC1-94FB-431E29AB57DA}" type="parTrans" cxnId="{5C9FFE3B-53FC-4E01-990F-F148E40C506A}">
      <dgm:prSet/>
      <dgm:spPr/>
      <dgm:t>
        <a:bodyPr/>
        <a:lstStyle/>
        <a:p>
          <a:endParaRPr lang="ru-RU"/>
        </a:p>
      </dgm:t>
    </dgm:pt>
    <dgm:pt modelId="{09C7817E-5227-4368-BC2B-24196F937310}" type="sibTrans" cxnId="{5C9FFE3B-53FC-4E01-990F-F148E40C506A}">
      <dgm:prSet/>
      <dgm:spPr/>
      <dgm:t>
        <a:bodyPr/>
        <a:lstStyle/>
        <a:p>
          <a:endParaRPr lang="ru-RU"/>
        </a:p>
      </dgm:t>
    </dgm:pt>
    <dgm:pt modelId="{43E00F15-FBA2-41EA-8407-94627792E7C4}" type="pres">
      <dgm:prSet presAssocID="{AC586122-A5B9-4621-8DC9-A2CFC700DAC5}" presName="vert0" presStyleCnt="0">
        <dgm:presLayoutVars>
          <dgm:dir/>
          <dgm:animOne val="branch"/>
          <dgm:animLvl val="lvl"/>
        </dgm:presLayoutVars>
      </dgm:prSet>
      <dgm:spPr/>
    </dgm:pt>
    <dgm:pt modelId="{1DBC65F1-106C-4975-AD8B-FF04D2ACA4D7}" type="pres">
      <dgm:prSet presAssocID="{04AF7F0E-F4A1-46E2-90F0-FA24A66D3303}" presName="thickLine" presStyleLbl="alignNode1" presStyleIdx="0" presStyleCnt="1"/>
      <dgm:spPr/>
    </dgm:pt>
    <dgm:pt modelId="{DD68145A-A593-4FBA-9126-2F03BC23963B}" type="pres">
      <dgm:prSet presAssocID="{04AF7F0E-F4A1-46E2-90F0-FA24A66D3303}" presName="horz1" presStyleCnt="0"/>
      <dgm:spPr/>
    </dgm:pt>
    <dgm:pt modelId="{70A35F56-BF78-4271-8A38-E481DA4B1F9B}" type="pres">
      <dgm:prSet presAssocID="{04AF7F0E-F4A1-46E2-90F0-FA24A66D3303}" presName="tx1" presStyleLbl="revTx" presStyleIdx="0" presStyleCnt="3"/>
      <dgm:spPr/>
      <dgm:t>
        <a:bodyPr/>
        <a:lstStyle/>
        <a:p>
          <a:endParaRPr lang="ru-RU"/>
        </a:p>
      </dgm:t>
    </dgm:pt>
    <dgm:pt modelId="{AAD0DAD5-0DD1-45E4-83F6-E648F021533C}" type="pres">
      <dgm:prSet presAssocID="{04AF7F0E-F4A1-46E2-90F0-FA24A66D3303}" presName="vert1" presStyleCnt="0"/>
      <dgm:spPr/>
    </dgm:pt>
    <dgm:pt modelId="{A48C7F0B-A272-48D2-BBFC-D4B0BE499EF0}" type="pres">
      <dgm:prSet presAssocID="{7CB20960-735A-463F-9927-4A1382B6A23B}" presName="vertSpace2a" presStyleCnt="0"/>
      <dgm:spPr/>
    </dgm:pt>
    <dgm:pt modelId="{8BF8852E-C068-4663-912E-F6461CB10FAB}" type="pres">
      <dgm:prSet presAssocID="{7CB20960-735A-463F-9927-4A1382B6A23B}" presName="horz2" presStyleCnt="0"/>
      <dgm:spPr/>
    </dgm:pt>
    <dgm:pt modelId="{906DF0C9-674C-4DD5-8B21-F79874715390}" type="pres">
      <dgm:prSet presAssocID="{7CB20960-735A-463F-9927-4A1382B6A23B}" presName="horzSpace2" presStyleCnt="0"/>
      <dgm:spPr/>
    </dgm:pt>
    <dgm:pt modelId="{421F92AD-4924-43E1-9AF0-5CA5FFB55CCB}" type="pres">
      <dgm:prSet presAssocID="{7CB20960-735A-463F-9927-4A1382B6A23B}" presName="tx2" presStyleLbl="revTx" presStyleIdx="1" presStyleCnt="3"/>
      <dgm:spPr/>
      <dgm:t>
        <a:bodyPr/>
        <a:lstStyle/>
        <a:p>
          <a:endParaRPr lang="ru-RU"/>
        </a:p>
      </dgm:t>
    </dgm:pt>
    <dgm:pt modelId="{DC198995-327E-4A96-9166-B50A156DDCEC}" type="pres">
      <dgm:prSet presAssocID="{7CB20960-735A-463F-9927-4A1382B6A23B}" presName="vert2" presStyleCnt="0"/>
      <dgm:spPr/>
    </dgm:pt>
    <dgm:pt modelId="{DAE92A90-6B8B-4C7C-8710-CCBE2C19D37A}" type="pres">
      <dgm:prSet presAssocID="{7CB20960-735A-463F-9927-4A1382B6A23B}" presName="thinLine2b" presStyleLbl="callout" presStyleIdx="0" presStyleCnt="2"/>
      <dgm:spPr/>
    </dgm:pt>
    <dgm:pt modelId="{65E54139-3162-4C24-9A3F-7AE59F95793A}" type="pres">
      <dgm:prSet presAssocID="{7CB20960-735A-463F-9927-4A1382B6A23B}" presName="vertSpace2b" presStyleCnt="0"/>
      <dgm:spPr/>
    </dgm:pt>
    <dgm:pt modelId="{D3F28C1A-F996-4780-9DF0-6954B0E2BC81}" type="pres">
      <dgm:prSet presAssocID="{D4304E8F-7C28-4015-A01F-6E7F58C17301}" presName="horz2" presStyleCnt="0"/>
      <dgm:spPr/>
    </dgm:pt>
    <dgm:pt modelId="{B84B526C-25ED-43F5-AE5B-B53DC52F79D9}" type="pres">
      <dgm:prSet presAssocID="{D4304E8F-7C28-4015-A01F-6E7F58C17301}" presName="horzSpace2" presStyleCnt="0"/>
      <dgm:spPr/>
    </dgm:pt>
    <dgm:pt modelId="{4DD69A02-0C40-43A0-899E-64DC0A842F27}" type="pres">
      <dgm:prSet presAssocID="{D4304E8F-7C28-4015-A01F-6E7F58C17301}" presName="tx2" presStyleLbl="revTx" presStyleIdx="2" presStyleCnt="3"/>
      <dgm:spPr/>
      <dgm:t>
        <a:bodyPr/>
        <a:lstStyle/>
        <a:p>
          <a:endParaRPr lang="ru-RU"/>
        </a:p>
      </dgm:t>
    </dgm:pt>
    <dgm:pt modelId="{C2866558-185D-47B1-9C83-AB0FA0B38242}" type="pres">
      <dgm:prSet presAssocID="{D4304E8F-7C28-4015-A01F-6E7F58C17301}" presName="vert2" presStyleCnt="0"/>
      <dgm:spPr/>
    </dgm:pt>
    <dgm:pt modelId="{2AA7645B-A469-4762-9DD5-C48A0DADEEFC}" type="pres">
      <dgm:prSet presAssocID="{D4304E8F-7C28-4015-A01F-6E7F58C17301}" presName="thinLine2b" presStyleLbl="callout" presStyleIdx="1" presStyleCnt="2"/>
      <dgm:spPr/>
    </dgm:pt>
    <dgm:pt modelId="{8A29C378-F7B6-4EBC-A26A-C9426D282385}" type="pres">
      <dgm:prSet presAssocID="{D4304E8F-7C28-4015-A01F-6E7F58C17301}" presName="vertSpace2b" presStyleCnt="0"/>
      <dgm:spPr/>
    </dgm:pt>
  </dgm:ptLst>
  <dgm:cxnLst>
    <dgm:cxn modelId="{5C9FFE3B-53FC-4E01-990F-F148E40C506A}" srcId="{04AF7F0E-F4A1-46E2-90F0-FA24A66D3303}" destId="{D4304E8F-7C28-4015-A01F-6E7F58C17301}" srcOrd="1" destOrd="0" parTransId="{E8BE619F-F947-4DC1-94FB-431E29AB57DA}" sibTransId="{09C7817E-5227-4368-BC2B-24196F937310}"/>
    <dgm:cxn modelId="{F0887BAC-4DAF-473C-AE7C-CB84837CC3C6}" type="presOf" srcId="{7CB20960-735A-463F-9927-4A1382B6A23B}" destId="{421F92AD-4924-43E1-9AF0-5CA5FFB55CCB}" srcOrd="0" destOrd="0" presId="urn:microsoft.com/office/officeart/2008/layout/LinedList"/>
    <dgm:cxn modelId="{FDB0399D-3DE1-4BB1-B17B-770A0A404196}" srcId="{04AF7F0E-F4A1-46E2-90F0-FA24A66D3303}" destId="{7CB20960-735A-463F-9927-4A1382B6A23B}" srcOrd="0" destOrd="0" parTransId="{BF1F577B-C672-4747-86C0-3E1CC77E9C5F}" sibTransId="{734D66C1-753A-45FE-AA8E-66B3786249E9}"/>
    <dgm:cxn modelId="{8418BEC1-C209-4C3D-8139-195F820003BD}" srcId="{AC586122-A5B9-4621-8DC9-A2CFC700DAC5}" destId="{04AF7F0E-F4A1-46E2-90F0-FA24A66D3303}" srcOrd="0" destOrd="0" parTransId="{FD3EB5C8-B26C-454F-97BC-4673661EC2D3}" sibTransId="{6561692C-9638-46AD-8F4A-0DDF8E72D0AD}"/>
    <dgm:cxn modelId="{3F063935-685F-4B93-945D-954F78DDF61B}" type="presOf" srcId="{AC586122-A5B9-4621-8DC9-A2CFC700DAC5}" destId="{43E00F15-FBA2-41EA-8407-94627792E7C4}" srcOrd="0" destOrd="0" presId="urn:microsoft.com/office/officeart/2008/layout/LinedList"/>
    <dgm:cxn modelId="{0BC11BFC-7ED3-4B5E-938C-2E924562FF6D}" type="presOf" srcId="{D4304E8F-7C28-4015-A01F-6E7F58C17301}" destId="{4DD69A02-0C40-43A0-899E-64DC0A842F27}" srcOrd="0" destOrd="0" presId="urn:microsoft.com/office/officeart/2008/layout/LinedList"/>
    <dgm:cxn modelId="{152F59C2-7602-46E9-ACE3-4294FA305191}" type="presOf" srcId="{04AF7F0E-F4A1-46E2-90F0-FA24A66D3303}" destId="{70A35F56-BF78-4271-8A38-E481DA4B1F9B}" srcOrd="0" destOrd="0" presId="urn:microsoft.com/office/officeart/2008/layout/LinedList"/>
    <dgm:cxn modelId="{3C31CA41-EBC9-48C3-8610-E27761D4352A}" type="presParOf" srcId="{43E00F15-FBA2-41EA-8407-94627792E7C4}" destId="{1DBC65F1-106C-4975-AD8B-FF04D2ACA4D7}" srcOrd="0" destOrd="0" presId="urn:microsoft.com/office/officeart/2008/layout/LinedList"/>
    <dgm:cxn modelId="{EF65BC2D-1E22-4F65-9543-B0FDB5544A7F}" type="presParOf" srcId="{43E00F15-FBA2-41EA-8407-94627792E7C4}" destId="{DD68145A-A593-4FBA-9126-2F03BC23963B}" srcOrd="1" destOrd="0" presId="urn:microsoft.com/office/officeart/2008/layout/LinedList"/>
    <dgm:cxn modelId="{1004F169-B023-47E0-91E6-93F33511B133}" type="presParOf" srcId="{DD68145A-A593-4FBA-9126-2F03BC23963B}" destId="{70A35F56-BF78-4271-8A38-E481DA4B1F9B}" srcOrd="0" destOrd="0" presId="urn:microsoft.com/office/officeart/2008/layout/LinedList"/>
    <dgm:cxn modelId="{DA8B588E-94D7-4A48-8C88-D15606948D86}" type="presParOf" srcId="{DD68145A-A593-4FBA-9126-2F03BC23963B}" destId="{AAD0DAD5-0DD1-45E4-83F6-E648F021533C}" srcOrd="1" destOrd="0" presId="urn:microsoft.com/office/officeart/2008/layout/LinedList"/>
    <dgm:cxn modelId="{ED1B33FD-DAF1-49BA-A905-9A4B67C62788}" type="presParOf" srcId="{AAD0DAD5-0DD1-45E4-83F6-E648F021533C}" destId="{A48C7F0B-A272-48D2-BBFC-D4B0BE499EF0}" srcOrd="0" destOrd="0" presId="urn:microsoft.com/office/officeart/2008/layout/LinedList"/>
    <dgm:cxn modelId="{3265F667-5DE1-4F7A-9AA0-BC633E216FD7}" type="presParOf" srcId="{AAD0DAD5-0DD1-45E4-83F6-E648F021533C}" destId="{8BF8852E-C068-4663-912E-F6461CB10FAB}" srcOrd="1" destOrd="0" presId="urn:microsoft.com/office/officeart/2008/layout/LinedList"/>
    <dgm:cxn modelId="{0A02B4AB-4979-4782-9D09-ED958B6F3826}" type="presParOf" srcId="{8BF8852E-C068-4663-912E-F6461CB10FAB}" destId="{906DF0C9-674C-4DD5-8B21-F79874715390}" srcOrd="0" destOrd="0" presId="urn:microsoft.com/office/officeart/2008/layout/LinedList"/>
    <dgm:cxn modelId="{38248099-8E82-430F-83AF-38AF8485820F}" type="presParOf" srcId="{8BF8852E-C068-4663-912E-F6461CB10FAB}" destId="{421F92AD-4924-43E1-9AF0-5CA5FFB55CCB}" srcOrd="1" destOrd="0" presId="urn:microsoft.com/office/officeart/2008/layout/LinedList"/>
    <dgm:cxn modelId="{7B617D77-E8B9-4470-B9DC-FE95898EB433}" type="presParOf" srcId="{8BF8852E-C068-4663-912E-F6461CB10FAB}" destId="{DC198995-327E-4A96-9166-B50A156DDCEC}" srcOrd="2" destOrd="0" presId="urn:microsoft.com/office/officeart/2008/layout/LinedList"/>
    <dgm:cxn modelId="{41E88FD3-3375-4C2C-883A-AA21657DAE66}" type="presParOf" srcId="{AAD0DAD5-0DD1-45E4-83F6-E648F021533C}" destId="{DAE92A90-6B8B-4C7C-8710-CCBE2C19D37A}" srcOrd="2" destOrd="0" presId="urn:microsoft.com/office/officeart/2008/layout/LinedList"/>
    <dgm:cxn modelId="{C1A0D84E-F0CA-4318-80FE-E9E806A11A1B}" type="presParOf" srcId="{AAD0DAD5-0DD1-45E4-83F6-E648F021533C}" destId="{65E54139-3162-4C24-9A3F-7AE59F95793A}" srcOrd="3" destOrd="0" presId="urn:microsoft.com/office/officeart/2008/layout/LinedList"/>
    <dgm:cxn modelId="{3AD31DD9-DEF7-40EB-9C16-C2AD7B65B050}" type="presParOf" srcId="{AAD0DAD5-0DD1-45E4-83F6-E648F021533C}" destId="{D3F28C1A-F996-4780-9DF0-6954B0E2BC81}" srcOrd="4" destOrd="0" presId="urn:microsoft.com/office/officeart/2008/layout/LinedList"/>
    <dgm:cxn modelId="{7C8CFE76-835F-40CC-8C1D-2C5F834119CE}" type="presParOf" srcId="{D3F28C1A-F996-4780-9DF0-6954B0E2BC81}" destId="{B84B526C-25ED-43F5-AE5B-B53DC52F79D9}" srcOrd="0" destOrd="0" presId="urn:microsoft.com/office/officeart/2008/layout/LinedList"/>
    <dgm:cxn modelId="{B786B136-C501-4A61-9554-CE8AB80DAAA0}" type="presParOf" srcId="{D3F28C1A-F996-4780-9DF0-6954B0E2BC81}" destId="{4DD69A02-0C40-43A0-899E-64DC0A842F27}" srcOrd="1" destOrd="0" presId="urn:microsoft.com/office/officeart/2008/layout/LinedList"/>
    <dgm:cxn modelId="{64974853-DCAC-454D-9C6E-07197A5C48F1}" type="presParOf" srcId="{D3F28C1A-F996-4780-9DF0-6954B0E2BC81}" destId="{C2866558-185D-47B1-9C83-AB0FA0B38242}" srcOrd="2" destOrd="0" presId="urn:microsoft.com/office/officeart/2008/layout/LinedList"/>
    <dgm:cxn modelId="{26B1356C-C92F-469C-92B6-498B92B3439E}" type="presParOf" srcId="{AAD0DAD5-0DD1-45E4-83F6-E648F021533C}" destId="{2AA7645B-A469-4762-9DD5-C48A0DADEEFC}" srcOrd="5" destOrd="0" presId="urn:microsoft.com/office/officeart/2008/layout/LinedList"/>
    <dgm:cxn modelId="{A33892AF-1719-47D8-90DD-42D8A8CA8026}" type="presParOf" srcId="{AAD0DAD5-0DD1-45E4-83F6-E648F021533C}" destId="{8A29C378-F7B6-4EBC-A26A-C9426D28238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586122-A5B9-4621-8DC9-A2CFC700DA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F7F0E-F4A1-46E2-90F0-FA24A66D3303}">
      <dgm:prSet phldrT="[Текст]" custT="1"/>
      <dgm:spPr/>
      <dgm:t>
        <a:bodyPr vert="vert270"/>
        <a:lstStyle/>
        <a:p>
          <a:pPr algn="ctr"/>
          <a:r>
            <a:rPr lang="ru-RU" sz="3200" b="1" dirty="0" smtClean="0">
              <a:cs typeface="Raavi" pitchFamily="34" charset="0"/>
            </a:rPr>
            <a:t>Приемы коррекционной работы</a:t>
          </a:r>
          <a:endParaRPr lang="ru-RU" sz="3200" b="1" dirty="0">
            <a:cs typeface="Raavi" pitchFamily="34" charset="0"/>
          </a:endParaRPr>
        </a:p>
      </dgm:t>
    </dgm:pt>
    <dgm:pt modelId="{FD3EB5C8-B26C-454F-97BC-4673661EC2D3}" type="parTrans" cxnId="{8418BEC1-C209-4C3D-8139-195F820003BD}">
      <dgm:prSet/>
      <dgm:spPr/>
      <dgm:t>
        <a:bodyPr/>
        <a:lstStyle/>
        <a:p>
          <a:endParaRPr lang="ru-RU"/>
        </a:p>
      </dgm:t>
    </dgm:pt>
    <dgm:pt modelId="{6561692C-9638-46AD-8F4A-0DDF8E72D0AD}" type="sibTrans" cxnId="{8418BEC1-C209-4C3D-8139-195F820003BD}">
      <dgm:prSet/>
      <dgm:spPr/>
      <dgm:t>
        <a:bodyPr/>
        <a:lstStyle/>
        <a:p>
          <a:endParaRPr lang="ru-RU"/>
        </a:p>
      </dgm:t>
    </dgm:pt>
    <dgm:pt modelId="{7CB20960-735A-463F-9927-4A1382B6A23B}">
      <dgm:prSet phldrT="[Текст]" custT="1"/>
      <dgm:spPr/>
      <dgm:t>
        <a:bodyPr/>
        <a:lstStyle/>
        <a:p>
          <a:r>
            <a:rPr lang="ru-RU" sz="3200" dirty="0" smtClean="0">
              <a:cs typeface="Raavi" pitchFamily="34" charset="0"/>
            </a:rPr>
            <a:t>Изготовление памятки с алгоритмом действий</a:t>
          </a:r>
          <a:endParaRPr lang="ru-RU" sz="3200" dirty="0">
            <a:cs typeface="Raavi" pitchFamily="34" charset="0"/>
          </a:endParaRPr>
        </a:p>
      </dgm:t>
    </dgm:pt>
    <dgm:pt modelId="{BF1F577B-C672-4747-86C0-3E1CC77E9C5F}" type="parTrans" cxnId="{FDB0399D-3DE1-4BB1-B17B-770A0A404196}">
      <dgm:prSet/>
      <dgm:spPr/>
      <dgm:t>
        <a:bodyPr/>
        <a:lstStyle/>
        <a:p>
          <a:endParaRPr lang="ru-RU"/>
        </a:p>
      </dgm:t>
    </dgm:pt>
    <dgm:pt modelId="{734D66C1-753A-45FE-AA8E-66B3786249E9}" type="sibTrans" cxnId="{FDB0399D-3DE1-4BB1-B17B-770A0A404196}">
      <dgm:prSet/>
      <dgm:spPr/>
      <dgm:t>
        <a:bodyPr/>
        <a:lstStyle/>
        <a:p>
          <a:endParaRPr lang="ru-RU"/>
        </a:p>
      </dgm:t>
    </dgm:pt>
    <dgm:pt modelId="{D4304E8F-7C28-4015-A01F-6E7F58C17301}">
      <dgm:prSet phldrT="[Текст]"/>
      <dgm:spPr/>
      <dgm:t>
        <a:bodyPr/>
        <a:lstStyle/>
        <a:p>
          <a:r>
            <a:rPr lang="ru-RU" dirty="0" smtClean="0"/>
            <a:t>Предоставление ребенку больше времени для ответа. Использование визуальных подсказок</a:t>
          </a:r>
          <a:endParaRPr lang="ru-RU" dirty="0"/>
        </a:p>
      </dgm:t>
    </dgm:pt>
    <dgm:pt modelId="{E8BE619F-F947-4DC1-94FB-431E29AB57DA}" type="parTrans" cxnId="{5C9FFE3B-53FC-4E01-990F-F148E40C506A}">
      <dgm:prSet/>
      <dgm:spPr/>
      <dgm:t>
        <a:bodyPr/>
        <a:lstStyle/>
        <a:p>
          <a:endParaRPr lang="ru-RU"/>
        </a:p>
      </dgm:t>
    </dgm:pt>
    <dgm:pt modelId="{09C7817E-5227-4368-BC2B-24196F937310}" type="sibTrans" cxnId="{5C9FFE3B-53FC-4E01-990F-F148E40C506A}">
      <dgm:prSet/>
      <dgm:spPr/>
      <dgm:t>
        <a:bodyPr/>
        <a:lstStyle/>
        <a:p>
          <a:endParaRPr lang="ru-RU"/>
        </a:p>
      </dgm:t>
    </dgm:pt>
    <dgm:pt modelId="{753C230A-CB61-4847-B6E8-6F5699E10944}">
      <dgm:prSet phldrT="[Текст]"/>
      <dgm:spPr/>
      <dgm:t>
        <a:bodyPr/>
        <a:lstStyle/>
        <a:p>
          <a:r>
            <a:rPr lang="ru-RU" dirty="0" smtClean="0"/>
            <a:t>Разрешение ученику читать или письменно отвечать на вопрос</a:t>
          </a:r>
          <a:endParaRPr lang="ru-RU" dirty="0"/>
        </a:p>
      </dgm:t>
    </dgm:pt>
    <dgm:pt modelId="{8C63780A-4B18-4D60-B01A-DC57B4A4ECD1}" type="parTrans" cxnId="{BBF0D68A-E173-46C6-8782-231D51702D85}">
      <dgm:prSet/>
      <dgm:spPr/>
      <dgm:t>
        <a:bodyPr/>
        <a:lstStyle/>
        <a:p>
          <a:endParaRPr lang="ru-RU"/>
        </a:p>
      </dgm:t>
    </dgm:pt>
    <dgm:pt modelId="{D83ADC06-DB9D-4DE9-B0FF-691F8DCCB4B5}" type="sibTrans" cxnId="{BBF0D68A-E173-46C6-8782-231D51702D85}">
      <dgm:prSet/>
      <dgm:spPr/>
      <dgm:t>
        <a:bodyPr/>
        <a:lstStyle/>
        <a:p>
          <a:endParaRPr lang="ru-RU"/>
        </a:p>
      </dgm:t>
    </dgm:pt>
    <dgm:pt modelId="{43E00F15-FBA2-41EA-8407-94627792E7C4}" type="pres">
      <dgm:prSet presAssocID="{AC586122-A5B9-4621-8DC9-A2CFC700DAC5}" presName="vert0" presStyleCnt="0">
        <dgm:presLayoutVars>
          <dgm:dir/>
          <dgm:animOne val="branch"/>
          <dgm:animLvl val="lvl"/>
        </dgm:presLayoutVars>
      </dgm:prSet>
      <dgm:spPr/>
    </dgm:pt>
    <dgm:pt modelId="{1DBC65F1-106C-4975-AD8B-FF04D2ACA4D7}" type="pres">
      <dgm:prSet presAssocID="{04AF7F0E-F4A1-46E2-90F0-FA24A66D3303}" presName="thickLine" presStyleLbl="alignNode1" presStyleIdx="0" presStyleCnt="1"/>
      <dgm:spPr/>
    </dgm:pt>
    <dgm:pt modelId="{DD68145A-A593-4FBA-9126-2F03BC23963B}" type="pres">
      <dgm:prSet presAssocID="{04AF7F0E-F4A1-46E2-90F0-FA24A66D3303}" presName="horz1" presStyleCnt="0"/>
      <dgm:spPr/>
    </dgm:pt>
    <dgm:pt modelId="{70A35F56-BF78-4271-8A38-E481DA4B1F9B}" type="pres">
      <dgm:prSet presAssocID="{04AF7F0E-F4A1-46E2-90F0-FA24A66D3303}" presName="tx1" presStyleLbl="revTx" presStyleIdx="0" presStyleCnt="4"/>
      <dgm:spPr/>
      <dgm:t>
        <a:bodyPr/>
        <a:lstStyle/>
        <a:p>
          <a:endParaRPr lang="ru-RU"/>
        </a:p>
      </dgm:t>
    </dgm:pt>
    <dgm:pt modelId="{AAD0DAD5-0DD1-45E4-83F6-E648F021533C}" type="pres">
      <dgm:prSet presAssocID="{04AF7F0E-F4A1-46E2-90F0-FA24A66D3303}" presName="vert1" presStyleCnt="0"/>
      <dgm:spPr/>
    </dgm:pt>
    <dgm:pt modelId="{A48C7F0B-A272-48D2-BBFC-D4B0BE499EF0}" type="pres">
      <dgm:prSet presAssocID="{7CB20960-735A-463F-9927-4A1382B6A23B}" presName="vertSpace2a" presStyleCnt="0"/>
      <dgm:spPr/>
    </dgm:pt>
    <dgm:pt modelId="{8BF8852E-C068-4663-912E-F6461CB10FAB}" type="pres">
      <dgm:prSet presAssocID="{7CB20960-735A-463F-9927-4A1382B6A23B}" presName="horz2" presStyleCnt="0"/>
      <dgm:spPr/>
    </dgm:pt>
    <dgm:pt modelId="{906DF0C9-674C-4DD5-8B21-F79874715390}" type="pres">
      <dgm:prSet presAssocID="{7CB20960-735A-463F-9927-4A1382B6A23B}" presName="horzSpace2" presStyleCnt="0"/>
      <dgm:spPr/>
    </dgm:pt>
    <dgm:pt modelId="{421F92AD-4924-43E1-9AF0-5CA5FFB55CCB}" type="pres">
      <dgm:prSet presAssocID="{7CB20960-735A-463F-9927-4A1382B6A23B}" presName="tx2" presStyleLbl="revTx" presStyleIdx="1" presStyleCnt="4"/>
      <dgm:spPr/>
      <dgm:t>
        <a:bodyPr/>
        <a:lstStyle/>
        <a:p>
          <a:endParaRPr lang="ru-RU"/>
        </a:p>
      </dgm:t>
    </dgm:pt>
    <dgm:pt modelId="{DC198995-327E-4A96-9166-B50A156DDCEC}" type="pres">
      <dgm:prSet presAssocID="{7CB20960-735A-463F-9927-4A1382B6A23B}" presName="vert2" presStyleCnt="0"/>
      <dgm:spPr/>
    </dgm:pt>
    <dgm:pt modelId="{DAE92A90-6B8B-4C7C-8710-CCBE2C19D37A}" type="pres">
      <dgm:prSet presAssocID="{7CB20960-735A-463F-9927-4A1382B6A23B}" presName="thinLine2b" presStyleLbl="callout" presStyleIdx="0" presStyleCnt="3"/>
      <dgm:spPr/>
    </dgm:pt>
    <dgm:pt modelId="{65E54139-3162-4C24-9A3F-7AE59F95793A}" type="pres">
      <dgm:prSet presAssocID="{7CB20960-735A-463F-9927-4A1382B6A23B}" presName="vertSpace2b" presStyleCnt="0"/>
      <dgm:spPr/>
    </dgm:pt>
    <dgm:pt modelId="{D3F28C1A-F996-4780-9DF0-6954B0E2BC81}" type="pres">
      <dgm:prSet presAssocID="{D4304E8F-7C28-4015-A01F-6E7F58C17301}" presName="horz2" presStyleCnt="0"/>
      <dgm:spPr/>
    </dgm:pt>
    <dgm:pt modelId="{B84B526C-25ED-43F5-AE5B-B53DC52F79D9}" type="pres">
      <dgm:prSet presAssocID="{D4304E8F-7C28-4015-A01F-6E7F58C17301}" presName="horzSpace2" presStyleCnt="0"/>
      <dgm:spPr/>
    </dgm:pt>
    <dgm:pt modelId="{4DD69A02-0C40-43A0-899E-64DC0A842F27}" type="pres">
      <dgm:prSet presAssocID="{D4304E8F-7C28-4015-A01F-6E7F58C17301}" presName="tx2" presStyleLbl="revTx" presStyleIdx="2" presStyleCnt="4"/>
      <dgm:spPr/>
      <dgm:t>
        <a:bodyPr/>
        <a:lstStyle/>
        <a:p>
          <a:endParaRPr lang="ru-RU"/>
        </a:p>
      </dgm:t>
    </dgm:pt>
    <dgm:pt modelId="{C2866558-185D-47B1-9C83-AB0FA0B38242}" type="pres">
      <dgm:prSet presAssocID="{D4304E8F-7C28-4015-A01F-6E7F58C17301}" presName="vert2" presStyleCnt="0"/>
      <dgm:spPr/>
    </dgm:pt>
    <dgm:pt modelId="{2AA7645B-A469-4762-9DD5-C48A0DADEEFC}" type="pres">
      <dgm:prSet presAssocID="{D4304E8F-7C28-4015-A01F-6E7F58C17301}" presName="thinLine2b" presStyleLbl="callout" presStyleIdx="1" presStyleCnt="3"/>
      <dgm:spPr/>
    </dgm:pt>
    <dgm:pt modelId="{8A29C378-F7B6-4EBC-A26A-C9426D282385}" type="pres">
      <dgm:prSet presAssocID="{D4304E8F-7C28-4015-A01F-6E7F58C17301}" presName="vertSpace2b" presStyleCnt="0"/>
      <dgm:spPr/>
    </dgm:pt>
    <dgm:pt modelId="{F1A1E1AF-1DAA-4888-9B60-3839843DEC43}" type="pres">
      <dgm:prSet presAssocID="{753C230A-CB61-4847-B6E8-6F5699E10944}" presName="horz2" presStyleCnt="0"/>
      <dgm:spPr/>
    </dgm:pt>
    <dgm:pt modelId="{FA0B378B-5297-4265-B4DE-5759F559886A}" type="pres">
      <dgm:prSet presAssocID="{753C230A-CB61-4847-B6E8-6F5699E10944}" presName="horzSpace2" presStyleCnt="0"/>
      <dgm:spPr/>
    </dgm:pt>
    <dgm:pt modelId="{E27D3DC7-501A-4107-B043-1CE8FF54E696}" type="pres">
      <dgm:prSet presAssocID="{753C230A-CB61-4847-B6E8-6F5699E10944}" presName="tx2" presStyleLbl="revTx" presStyleIdx="3" presStyleCnt="4"/>
      <dgm:spPr/>
      <dgm:t>
        <a:bodyPr/>
        <a:lstStyle/>
        <a:p>
          <a:endParaRPr lang="ru-RU"/>
        </a:p>
      </dgm:t>
    </dgm:pt>
    <dgm:pt modelId="{246E0BEC-E745-44EB-9235-D997AA4D8D8B}" type="pres">
      <dgm:prSet presAssocID="{753C230A-CB61-4847-B6E8-6F5699E10944}" presName="vert2" presStyleCnt="0"/>
      <dgm:spPr/>
    </dgm:pt>
    <dgm:pt modelId="{BCD1384F-A3F9-4593-A4E7-DD9D7984863C}" type="pres">
      <dgm:prSet presAssocID="{753C230A-CB61-4847-B6E8-6F5699E10944}" presName="thinLine2b" presStyleLbl="callout" presStyleIdx="2" presStyleCnt="3"/>
      <dgm:spPr/>
    </dgm:pt>
    <dgm:pt modelId="{E1813970-A6F1-4430-8802-10B8AF5EE523}" type="pres">
      <dgm:prSet presAssocID="{753C230A-CB61-4847-B6E8-6F5699E10944}" presName="vertSpace2b" presStyleCnt="0"/>
      <dgm:spPr/>
    </dgm:pt>
  </dgm:ptLst>
  <dgm:cxnLst>
    <dgm:cxn modelId="{41F4EF71-5D82-4BDA-9C42-AFA2ACE4A924}" type="presOf" srcId="{04AF7F0E-F4A1-46E2-90F0-FA24A66D3303}" destId="{70A35F56-BF78-4271-8A38-E481DA4B1F9B}" srcOrd="0" destOrd="0" presId="urn:microsoft.com/office/officeart/2008/layout/LinedList"/>
    <dgm:cxn modelId="{5C9FFE3B-53FC-4E01-990F-F148E40C506A}" srcId="{04AF7F0E-F4A1-46E2-90F0-FA24A66D3303}" destId="{D4304E8F-7C28-4015-A01F-6E7F58C17301}" srcOrd="1" destOrd="0" parTransId="{E8BE619F-F947-4DC1-94FB-431E29AB57DA}" sibTransId="{09C7817E-5227-4368-BC2B-24196F937310}"/>
    <dgm:cxn modelId="{EC56D88A-5EF0-4BA2-A5AA-AC02B2B9A898}" type="presOf" srcId="{753C230A-CB61-4847-B6E8-6F5699E10944}" destId="{E27D3DC7-501A-4107-B043-1CE8FF54E696}" srcOrd="0" destOrd="0" presId="urn:microsoft.com/office/officeart/2008/layout/LinedList"/>
    <dgm:cxn modelId="{FDB0399D-3DE1-4BB1-B17B-770A0A404196}" srcId="{04AF7F0E-F4A1-46E2-90F0-FA24A66D3303}" destId="{7CB20960-735A-463F-9927-4A1382B6A23B}" srcOrd="0" destOrd="0" parTransId="{BF1F577B-C672-4747-86C0-3E1CC77E9C5F}" sibTransId="{734D66C1-753A-45FE-AA8E-66B3786249E9}"/>
    <dgm:cxn modelId="{8418BEC1-C209-4C3D-8139-195F820003BD}" srcId="{AC586122-A5B9-4621-8DC9-A2CFC700DAC5}" destId="{04AF7F0E-F4A1-46E2-90F0-FA24A66D3303}" srcOrd="0" destOrd="0" parTransId="{FD3EB5C8-B26C-454F-97BC-4673661EC2D3}" sibTransId="{6561692C-9638-46AD-8F4A-0DDF8E72D0AD}"/>
    <dgm:cxn modelId="{F7E88BB6-16B9-40F0-BF25-2429213A0BDF}" type="presOf" srcId="{D4304E8F-7C28-4015-A01F-6E7F58C17301}" destId="{4DD69A02-0C40-43A0-899E-64DC0A842F27}" srcOrd="0" destOrd="0" presId="urn:microsoft.com/office/officeart/2008/layout/LinedList"/>
    <dgm:cxn modelId="{E653DAD4-457A-4D01-A912-69A5C55D933A}" type="presOf" srcId="{AC586122-A5B9-4621-8DC9-A2CFC700DAC5}" destId="{43E00F15-FBA2-41EA-8407-94627792E7C4}" srcOrd="0" destOrd="0" presId="urn:microsoft.com/office/officeart/2008/layout/LinedList"/>
    <dgm:cxn modelId="{BBF0D68A-E173-46C6-8782-231D51702D85}" srcId="{04AF7F0E-F4A1-46E2-90F0-FA24A66D3303}" destId="{753C230A-CB61-4847-B6E8-6F5699E10944}" srcOrd="2" destOrd="0" parTransId="{8C63780A-4B18-4D60-B01A-DC57B4A4ECD1}" sibTransId="{D83ADC06-DB9D-4DE9-B0FF-691F8DCCB4B5}"/>
    <dgm:cxn modelId="{8824E18D-3AD0-48EC-B7CE-C24B60591665}" type="presOf" srcId="{7CB20960-735A-463F-9927-4A1382B6A23B}" destId="{421F92AD-4924-43E1-9AF0-5CA5FFB55CCB}" srcOrd="0" destOrd="0" presId="urn:microsoft.com/office/officeart/2008/layout/LinedList"/>
    <dgm:cxn modelId="{7D49BC32-10CA-4DA3-A9BE-32C74CC10893}" type="presParOf" srcId="{43E00F15-FBA2-41EA-8407-94627792E7C4}" destId="{1DBC65F1-106C-4975-AD8B-FF04D2ACA4D7}" srcOrd="0" destOrd="0" presId="urn:microsoft.com/office/officeart/2008/layout/LinedList"/>
    <dgm:cxn modelId="{34E5D155-040E-4EF6-9DA1-642D3467E4CB}" type="presParOf" srcId="{43E00F15-FBA2-41EA-8407-94627792E7C4}" destId="{DD68145A-A593-4FBA-9126-2F03BC23963B}" srcOrd="1" destOrd="0" presId="urn:microsoft.com/office/officeart/2008/layout/LinedList"/>
    <dgm:cxn modelId="{5C21D62B-A239-49CD-9B71-CBD36E919C8D}" type="presParOf" srcId="{DD68145A-A593-4FBA-9126-2F03BC23963B}" destId="{70A35F56-BF78-4271-8A38-E481DA4B1F9B}" srcOrd="0" destOrd="0" presId="urn:microsoft.com/office/officeart/2008/layout/LinedList"/>
    <dgm:cxn modelId="{E1D5C78E-846E-4154-8E38-3CA8939BA650}" type="presParOf" srcId="{DD68145A-A593-4FBA-9126-2F03BC23963B}" destId="{AAD0DAD5-0DD1-45E4-83F6-E648F021533C}" srcOrd="1" destOrd="0" presId="urn:microsoft.com/office/officeart/2008/layout/LinedList"/>
    <dgm:cxn modelId="{A26E8F4A-C89B-48FA-929C-2A1AE4C0675F}" type="presParOf" srcId="{AAD0DAD5-0DD1-45E4-83F6-E648F021533C}" destId="{A48C7F0B-A272-48D2-BBFC-D4B0BE499EF0}" srcOrd="0" destOrd="0" presId="urn:microsoft.com/office/officeart/2008/layout/LinedList"/>
    <dgm:cxn modelId="{5A825297-E5D9-481F-8008-7620BF5B9F05}" type="presParOf" srcId="{AAD0DAD5-0DD1-45E4-83F6-E648F021533C}" destId="{8BF8852E-C068-4663-912E-F6461CB10FAB}" srcOrd="1" destOrd="0" presId="urn:microsoft.com/office/officeart/2008/layout/LinedList"/>
    <dgm:cxn modelId="{324AFA13-ABF2-4EE5-B24A-59CA9A31AC4A}" type="presParOf" srcId="{8BF8852E-C068-4663-912E-F6461CB10FAB}" destId="{906DF0C9-674C-4DD5-8B21-F79874715390}" srcOrd="0" destOrd="0" presId="urn:microsoft.com/office/officeart/2008/layout/LinedList"/>
    <dgm:cxn modelId="{D25BD57D-78DD-44AD-8D0C-F89AE3D48F88}" type="presParOf" srcId="{8BF8852E-C068-4663-912E-F6461CB10FAB}" destId="{421F92AD-4924-43E1-9AF0-5CA5FFB55CCB}" srcOrd="1" destOrd="0" presId="urn:microsoft.com/office/officeart/2008/layout/LinedList"/>
    <dgm:cxn modelId="{93E8D504-FA70-4BD2-B615-24C891F501D2}" type="presParOf" srcId="{8BF8852E-C068-4663-912E-F6461CB10FAB}" destId="{DC198995-327E-4A96-9166-B50A156DDCEC}" srcOrd="2" destOrd="0" presId="urn:microsoft.com/office/officeart/2008/layout/LinedList"/>
    <dgm:cxn modelId="{9469BD8B-0353-4E3D-A38E-A168A0E1DC21}" type="presParOf" srcId="{AAD0DAD5-0DD1-45E4-83F6-E648F021533C}" destId="{DAE92A90-6B8B-4C7C-8710-CCBE2C19D37A}" srcOrd="2" destOrd="0" presId="urn:microsoft.com/office/officeart/2008/layout/LinedList"/>
    <dgm:cxn modelId="{9529398D-A604-49B7-82E2-05B3C7D4C35C}" type="presParOf" srcId="{AAD0DAD5-0DD1-45E4-83F6-E648F021533C}" destId="{65E54139-3162-4C24-9A3F-7AE59F95793A}" srcOrd="3" destOrd="0" presId="urn:microsoft.com/office/officeart/2008/layout/LinedList"/>
    <dgm:cxn modelId="{9EE19DD5-16AB-464A-81C7-E6480FAE63A7}" type="presParOf" srcId="{AAD0DAD5-0DD1-45E4-83F6-E648F021533C}" destId="{D3F28C1A-F996-4780-9DF0-6954B0E2BC81}" srcOrd="4" destOrd="0" presId="urn:microsoft.com/office/officeart/2008/layout/LinedList"/>
    <dgm:cxn modelId="{D8A6A3AD-CC78-41BA-8E35-3330319C5121}" type="presParOf" srcId="{D3F28C1A-F996-4780-9DF0-6954B0E2BC81}" destId="{B84B526C-25ED-43F5-AE5B-B53DC52F79D9}" srcOrd="0" destOrd="0" presId="urn:microsoft.com/office/officeart/2008/layout/LinedList"/>
    <dgm:cxn modelId="{8CCF7DC9-9662-4D49-A779-859A5B7E6395}" type="presParOf" srcId="{D3F28C1A-F996-4780-9DF0-6954B0E2BC81}" destId="{4DD69A02-0C40-43A0-899E-64DC0A842F27}" srcOrd="1" destOrd="0" presId="urn:microsoft.com/office/officeart/2008/layout/LinedList"/>
    <dgm:cxn modelId="{14BAD44A-42EE-4C41-A10F-05FDF8642A44}" type="presParOf" srcId="{D3F28C1A-F996-4780-9DF0-6954B0E2BC81}" destId="{C2866558-185D-47B1-9C83-AB0FA0B38242}" srcOrd="2" destOrd="0" presId="urn:microsoft.com/office/officeart/2008/layout/LinedList"/>
    <dgm:cxn modelId="{4C8C536A-2418-4B44-B4EA-D2DE956838E2}" type="presParOf" srcId="{AAD0DAD5-0DD1-45E4-83F6-E648F021533C}" destId="{2AA7645B-A469-4762-9DD5-C48A0DADEEFC}" srcOrd="5" destOrd="0" presId="urn:microsoft.com/office/officeart/2008/layout/LinedList"/>
    <dgm:cxn modelId="{06A455FE-521A-42A7-9BF3-437EBF00FA85}" type="presParOf" srcId="{AAD0DAD5-0DD1-45E4-83F6-E648F021533C}" destId="{8A29C378-F7B6-4EBC-A26A-C9426D282385}" srcOrd="6" destOrd="0" presId="urn:microsoft.com/office/officeart/2008/layout/LinedList"/>
    <dgm:cxn modelId="{45EA1E9D-1454-427A-97D6-8C563111A632}" type="presParOf" srcId="{AAD0DAD5-0DD1-45E4-83F6-E648F021533C}" destId="{F1A1E1AF-1DAA-4888-9B60-3839843DEC43}" srcOrd="7" destOrd="0" presId="urn:microsoft.com/office/officeart/2008/layout/LinedList"/>
    <dgm:cxn modelId="{B825A28A-3C44-4B58-8BCA-7D3AAA36B86A}" type="presParOf" srcId="{F1A1E1AF-1DAA-4888-9B60-3839843DEC43}" destId="{FA0B378B-5297-4265-B4DE-5759F559886A}" srcOrd="0" destOrd="0" presId="urn:microsoft.com/office/officeart/2008/layout/LinedList"/>
    <dgm:cxn modelId="{C859BB41-7F0D-4E20-8432-E0460F6103FB}" type="presParOf" srcId="{F1A1E1AF-1DAA-4888-9B60-3839843DEC43}" destId="{E27D3DC7-501A-4107-B043-1CE8FF54E696}" srcOrd="1" destOrd="0" presId="urn:microsoft.com/office/officeart/2008/layout/LinedList"/>
    <dgm:cxn modelId="{7B779281-8AF3-492E-B3FE-4A8B830C957F}" type="presParOf" srcId="{F1A1E1AF-1DAA-4888-9B60-3839843DEC43}" destId="{246E0BEC-E745-44EB-9235-D997AA4D8D8B}" srcOrd="2" destOrd="0" presId="urn:microsoft.com/office/officeart/2008/layout/LinedList"/>
    <dgm:cxn modelId="{EA313899-B067-4EC3-ACF3-9146D1591288}" type="presParOf" srcId="{AAD0DAD5-0DD1-45E4-83F6-E648F021533C}" destId="{BCD1384F-A3F9-4593-A4E7-DD9D7984863C}" srcOrd="8" destOrd="0" presId="urn:microsoft.com/office/officeart/2008/layout/LinedList"/>
    <dgm:cxn modelId="{EFA56686-5DAD-4667-B529-F4330AF36DBC}" type="presParOf" srcId="{AAD0DAD5-0DD1-45E4-83F6-E648F021533C}" destId="{E1813970-A6F1-4430-8802-10B8AF5EE52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C586122-A5B9-4621-8DC9-A2CFC700DA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F7F0E-F4A1-46E2-90F0-FA24A66D3303}">
      <dgm:prSet phldrT="[Текст]" custT="1"/>
      <dgm:spPr/>
      <dgm:t>
        <a:bodyPr vert="vert270"/>
        <a:lstStyle/>
        <a:p>
          <a:pPr algn="ctr"/>
          <a:r>
            <a:rPr lang="ru-RU" sz="3200" b="1" dirty="0" smtClean="0">
              <a:cs typeface="Raavi" pitchFamily="34" charset="0"/>
            </a:rPr>
            <a:t>Приемы коррекционной работы</a:t>
          </a:r>
          <a:endParaRPr lang="ru-RU" sz="3200" b="1" dirty="0">
            <a:cs typeface="Raavi" pitchFamily="34" charset="0"/>
          </a:endParaRPr>
        </a:p>
      </dgm:t>
    </dgm:pt>
    <dgm:pt modelId="{FD3EB5C8-B26C-454F-97BC-4673661EC2D3}" type="parTrans" cxnId="{8418BEC1-C209-4C3D-8139-195F820003BD}">
      <dgm:prSet/>
      <dgm:spPr/>
      <dgm:t>
        <a:bodyPr/>
        <a:lstStyle/>
        <a:p>
          <a:endParaRPr lang="ru-RU"/>
        </a:p>
      </dgm:t>
    </dgm:pt>
    <dgm:pt modelId="{6561692C-9638-46AD-8F4A-0DDF8E72D0AD}" type="sibTrans" cxnId="{8418BEC1-C209-4C3D-8139-195F820003BD}">
      <dgm:prSet/>
      <dgm:spPr/>
      <dgm:t>
        <a:bodyPr/>
        <a:lstStyle/>
        <a:p>
          <a:endParaRPr lang="ru-RU"/>
        </a:p>
      </dgm:t>
    </dgm:pt>
    <dgm:pt modelId="{7CB20960-735A-463F-9927-4A1382B6A23B}">
      <dgm:prSet phldrT="[Текст]"/>
      <dgm:spPr/>
      <dgm:t>
        <a:bodyPr/>
        <a:lstStyle/>
        <a:p>
          <a:r>
            <a:rPr lang="ru-RU" dirty="0" smtClean="0"/>
            <a:t>Использование карточек, заданий, в которых надо закончить предложение, вставить пропущенную букву, слово</a:t>
          </a:r>
        </a:p>
        <a:p>
          <a:r>
            <a:rPr lang="ru-RU" dirty="0" smtClean="0"/>
            <a:t>Больше упражнений на укрепление кисти и пальцев</a:t>
          </a:r>
          <a:endParaRPr lang="ru-RU" dirty="0"/>
        </a:p>
      </dgm:t>
    </dgm:pt>
    <dgm:pt modelId="{BF1F577B-C672-4747-86C0-3E1CC77E9C5F}" type="parTrans" cxnId="{FDB0399D-3DE1-4BB1-B17B-770A0A404196}">
      <dgm:prSet/>
      <dgm:spPr/>
      <dgm:t>
        <a:bodyPr/>
        <a:lstStyle/>
        <a:p>
          <a:endParaRPr lang="ru-RU"/>
        </a:p>
      </dgm:t>
    </dgm:pt>
    <dgm:pt modelId="{734D66C1-753A-45FE-AA8E-66B3786249E9}" type="sibTrans" cxnId="{FDB0399D-3DE1-4BB1-B17B-770A0A404196}">
      <dgm:prSet/>
      <dgm:spPr/>
      <dgm:t>
        <a:bodyPr/>
        <a:lstStyle/>
        <a:p>
          <a:endParaRPr lang="ru-RU"/>
        </a:p>
      </dgm:t>
    </dgm:pt>
    <dgm:pt modelId="{D4304E8F-7C28-4015-A01F-6E7F58C17301}">
      <dgm:prSet phldrT="[Текст]"/>
      <dgm:spPr/>
      <dgm:t>
        <a:bodyPr/>
        <a:lstStyle/>
        <a:p>
          <a:r>
            <a:rPr lang="ru-RU" dirty="0" smtClean="0"/>
            <a:t>Сокращение объема и упрощение письменных работ (если возможно)</a:t>
          </a:r>
          <a:endParaRPr lang="ru-RU" dirty="0"/>
        </a:p>
      </dgm:t>
    </dgm:pt>
    <dgm:pt modelId="{E8BE619F-F947-4DC1-94FB-431E29AB57DA}" type="parTrans" cxnId="{5C9FFE3B-53FC-4E01-990F-F148E40C506A}">
      <dgm:prSet/>
      <dgm:spPr/>
      <dgm:t>
        <a:bodyPr/>
        <a:lstStyle/>
        <a:p>
          <a:endParaRPr lang="ru-RU"/>
        </a:p>
      </dgm:t>
    </dgm:pt>
    <dgm:pt modelId="{09C7817E-5227-4368-BC2B-24196F937310}" type="sibTrans" cxnId="{5C9FFE3B-53FC-4E01-990F-F148E40C506A}">
      <dgm:prSet/>
      <dgm:spPr/>
      <dgm:t>
        <a:bodyPr/>
        <a:lstStyle/>
        <a:p>
          <a:endParaRPr lang="ru-RU"/>
        </a:p>
      </dgm:t>
    </dgm:pt>
    <dgm:pt modelId="{43E00F15-FBA2-41EA-8407-94627792E7C4}" type="pres">
      <dgm:prSet presAssocID="{AC586122-A5B9-4621-8DC9-A2CFC700DAC5}" presName="vert0" presStyleCnt="0">
        <dgm:presLayoutVars>
          <dgm:dir/>
          <dgm:animOne val="branch"/>
          <dgm:animLvl val="lvl"/>
        </dgm:presLayoutVars>
      </dgm:prSet>
      <dgm:spPr/>
    </dgm:pt>
    <dgm:pt modelId="{1DBC65F1-106C-4975-AD8B-FF04D2ACA4D7}" type="pres">
      <dgm:prSet presAssocID="{04AF7F0E-F4A1-46E2-90F0-FA24A66D3303}" presName="thickLine" presStyleLbl="alignNode1" presStyleIdx="0" presStyleCnt="1"/>
      <dgm:spPr/>
    </dgm:pt>
    <dgm:pt modelId="{DD68145A-A593-4FBA-9126-2F03BC23963B}" type="pres">
      <dgm:prSet presAssocID="{04AF7F0E-F4A1-46E2-90F0-FA24A66D3303}" presName="horz1" presStyleCnt="0"/>
      <dgm:spPr/>
    </dgm:pt>
    <dgm:pt modelId="{70A35F56-BF78-4271-8A38-E481DA4B1F9B}" type="pres">
      <dgm:prSet presAssocID="{04AF7F0E-F4A1-46E2-90F0-FA24A66D3303}" presName="tx1" presStyleLbl="revTx" presStyleIdx="0" presStyleCnt="3"/>
      <dgm:spPr/>
      <dgm:t>
        <a:bodyPr/>
        <a:lstStyle/>
        <a:p>
          <a:endParaRPr lang="ru-RU"/>
        </a:p>
      </dgm:t>
    </dgm:pt>
    <dgm:pt modelId="{AAD0DAD5-0DD1-45E4-83F6-E648F021533C}" type="pres">
      <dgm:prSet presAssocID="{04AF7F0E-F4A1-46E2-90F0-FA24A66D3303}" presName="vert1" presStyleCnt="0"/>
      <dgm:spPr/>
    </dgm:pt>
    <dgm:pt modelId="{A48C7F0B-A272-48D2-BBFC-D4B0BE499EF0}" type="pres">
      <dgm:prSet presAssocID="{7CB20960-735A-463F-9927-4A1382B6A23B}" presName="vertSpace2a" presStyleCnt="0"/>
      <dgm:spPr/>
    </dgm:pt>
    <dgm:pt modelId="{8BF8852E-C068-4663-912E-F6461CB10FAB}" type="pres">
      <dgm:prSet presAssocID="{7CB20960-735A-463F-9927-4A1382B6A23B}" presName="horz2" presStyleCnt="0"/>
      <dgm:spPr/>
    </dgm:pt>
    <dgm:pt modelId="{906DF0C9-674C-4DD5-8B21-F79874715390}" type="pres">
      <dgm:prSet presAssocID="{7CB20960-735A-463F-9927-4A1382B6A23B}" presName="horzSpace2" presStyleCnt="0"/>
      <dgm:spPr/>
    </dgm:pt>
    <dgm:pt modelId="{421F92AD-4924-43E1-9AF0-5CA5FFB55CCB}" type="pres">
      <dgm:prSet presAssocID="{7CB20960-735A-463F-9927-4A1382B6A23B}" presName="tx2" presStyleLbl="revTx" presStyleIdx="1" presStyleCnt="3"/>
      <dgm:spPr/>
      <dgm:t>
        <a:bodyPr/>
        <a:lstStyle/>
        <a:p>
          <a:endParaRPr lang="ru-RU"/>
        </a:p>
      </dgm:t>
    </dgm:pt>
    <dgm:pt modelId="{DC198995-327E-4A96-9166-B50A156DDCEC}" type="pres">
      <dgm:prSet presAssocID="{7CB20960-735A-463F-9927-4A1382B6A23B}" presName="vert2" presStyleCnt="0"/>
      <dgm:spPr/>
    </dgm:pt>
    <dgm:pt modelId="{DAE92A90-6B8B-4C7C-8710-CCBE2C19D37A}" type="pres">
      <dgm:prSet presAssocID="{7CB20960-735A-463F-9927-4A1382B6A23B}" presName="thinLine2b" presStyleLbl="callout" presStyleIdx="0" presStyleCnt="2"/>
      <dgm:spPr/>
    </dgm:pt>
    <dgm:pt modelId="{65E54139-3162-4C24-9A3F-7AE59F95793A}" type="pres">
      <dgm:prSet presAssocID="{7CB20960-735A-463F-9927-4A1382B6A23B}" presName="vertSpace2b" presStyleCnt="0"/>
      <dgm:spPr/>
    </dgm:pt>
    <dgm:pt modelId="{D3F28C1A-F996-4780-9DF0-6954B0E2BC81}" type="pres">
      <dgm:prSet presAssocID="{D4304E8F-7C28-4015-A01F-6E7F58C17301}" presName="horz2" presStyleCnt="0"/>
      <dgm:spPr/>
    </dgm:pt>
    <dgm:pt modelId="{B84B526C-25ED-43F5-AE5B-B53DC52F79D9}" type="pres">
      <dgm:prSet presAssocID="{D4304E8F-7C28-4015-A01F-6E7F58C17301}" presName="horzSpace2" presStyleCnt="0"/>
      <dgm:spPr/>
    </dgm:pt>
    <dgm:pt modelId="{4DD69A02-0C40-43A0-899E-64DC0A842F27}" type="pres">
      <dgm:prSet presAssocID="{D4304E8F-7C28-4015-A01F-6E7F58C17301}" presName="tx2" presStyleLbl="revTx" presStyleIdx="2" presStyleCnt="3"/>
      <dgm:spPr/>
      <dgm:t>
        <a:bodyPr/>
        <a:lstStyle/>
        <a:p>
          <a:endParaRPr lang="ru-RU"/>
        </a:p>
      </dgm:t>
    </dgm:pt>
    <dgm:pt modelId="{C2866558-185D-47B1-9C83-AB0FA0B38242}" type="pres">
      <dgm:prSet presAssocID="{D4304E8F-7C28-4015-A01F-6E7F58C17301}" presName="vert2" presStyleCnt="0"/>
      <dgm:spPr/>
    </dgm:pt>
    <dgm:pt modelId="{2AA7645B-A469-4762-9DD5-C48A0DADEEFC}" type="pres">
      <dgm:prSet presAssocID="{D4304E8F-7C28-4015-A01F-6E7F58C17301}" presName="thinLine2b" presStyleLbl="callout" presStyleIdx="1" presStyleCnt="2"/>
      <dgm:spPr/>
    </dgm:pt>
    <dgm:pt modelId="{8A29C378-F7B6-4EBC-A26A-C9426D282385}" type="pres">
      <dgm:prSet presAssocID="{D4304E8F-7C28-4015-A01F-6E7F58C17301}" presName="vertSpace2b" presStyleCnt="0"/>
      <dgm:spPr/>
    </dgm:pt>
  </dgm:ptLst>
  <dgm:cxnLst>
    <dgm:cxn modelId="{5C9FFE3B-53FC-4E01-990F-F148E40C506A}" srcId="{04AF7F0E-F4A1-46E2-90F0-FA24A66D3303}" destId="{D4304E8F-7C28-4015-A01F-6E7F58C17301}" srcOrd="1" destOrd="0" parTransId="{E8BE619F-F947-4DC1-94FB-431E29AB57DA}" sibTransId="{09C7817E-5227-4368-BC2B-24196F937310}"/>
    <dgm:cxn modelId="{D47C40B2-A0B7-4123-B4D7-7E794D9C3FB6}" type="presOf" srcId="{7CB20960-735A-463F-9927-4A1382B6A23B}" destId="{421F92AD-4924-43E1-9AF0-5CA5FFB55CCB}" srcOrd="0" destOrd="0" presId="urn:microsoft.com/office/officeart/2008/layout/LinedList"/>
    <dgm:cxn modelId="{FDB0399D-3DE1-4BB1-B17B-770A0A404196}" srcId="{04AF7F0E-F4A1-46E2-90F0-FA24A66D3303}" destId="{7CB20960-735A-463F-9927-4A1382B6A23B}" srcOrd="0" destOrd="0" parTransId="{BF1F577B-C672-4747-86C0-3E1CC77E9C5F}" sibTransId="{734D66C1-753A-45FE-AA8E-66B3786249E9}"/>
    <dgm:cxn modelId="{8418BEC1-C209-4C3D-8139-195F820003BD}" srcId="{AC586122-A5B9-4621-8DC9-A2CFC700DAC5}" destId="{04AF7F0E-F4A1-46E2-90F0-FA24A66D3303}" srcOrd="0" destOrd="0" parTransId="{FD3EB5C8-B26C-454F-97BC-4673661EC2D3}" sibTransId="{6561692C-9638-46AD-8F4A-0DDF8E72D0AD}"/>
    <dgm:cxn modelId="{96B2E49A-7E8B-4413-8C57-3F554171C121}" type="presOf" srcId="{D4304E8F-7C28-4015-A01F-6E7F58C17301}" destId="{4DD69A02-0C40-43A0-899E-64DC0A842F27}" srcOrd="0" destOrd="0" presId="urn:microsoft.com/office/officeart/2008/layout/LinedList"/>
    <dgm:cxn modelId="{91AE6912-9601-46E4-A9DE-657D21F82FC6}" type="presOf" srcId="{04AF7F0E-F4A1-46E2-90F0-FA24A66D3303}" destId="{70A35F56-BF78-4271-8A38-E481DA4B1F9B}" srcOrd="0" destOrd="0" presId="urn:microsoft.com/office/officeart/2008/layout/LinedList"/>
    <dgm:cxn modelId="{A9272C4B-6E36-458E-92FE-9BE4B313B4C6}" type="presOf" srcId="{AC586122-A5B9-4621-8DC9-A2CFC700DAC5}" destId="{43E00F15-FBA2-41EA-8407-94627792E7C4}" srcOrd="0" destOrd="0" presId="urn:microsoft.com/office/officeart/2008/layout/LinedList"/>
    <dgm:cxn modelId="{A8688CFE-ED8F-45F5-9B92-E03F215E75DF}" type="presParOf" srcId="{43E00F15-FBA2-41EA-8407-94627792E7C4}" destId="{1DBC65F1-106C-4975-AD8B-FF04D2ACA4D7}" srcOrd="0" destOrd="0" presId="urn:microsoft.com/office/officeart/2008/layout/LinedList"/>
    <dgm:cxn modelId="{3CAED60C-FA82-41D8-A11C-A3DEC5531E8C}" type="presParOf" srcId="{43E00F15-FBA2-41EA-8407-94627792E7C4}" destId="{DD68145A-A593-4FBA-9126-2F03BC23963B}" srcOrd="1" destOrd="0" presId="urn:microsoft.com/office/officeart/2008/layout/LinedList"/>
    <dgm:cxn modelId="{C70750DD-C80F-44A5-942A-17156F66A997}" type="presParOf" srcId="{DD68145A-A593-4FBA-9126-2F03BC23963B}" destId="{70A35F56-BF78-4271-8A38-E481DA4B1F9B}" srcOrd="0" destOrd="0" presId="urn:microsoft.com/office/officeart/2008/layout/LinedList"/>
    <dgm:cxn modelId="{5D8371AF-3C47-41A1-ABA1-D6811915BAA5}" type="presParOf" srcId="{DD68145A-A593-4FBA-9126-2F03BC23963B}" destId="{AAD0DAD5-0DD1-45E4-83F6-E648F021533C}" srcOrd="1" destOrd="0" presId="urn:microsoft.com/office/officeart/2008/layout/LinedList"/>
    <dgm:cxn modelId="{0CDC6F5D-876E-4906-ACFD-A45E66A51E26}" type="presParOf" srcId="{AAD0DAD5-0DD1-45E4-83F6-E648F021533C}" destId="{A48C7F0B-A272-48D2-BBFC-D4B0BE499EF0}" srcOrd="0" destOrd="0" presId="urn:microsoft.com/office/officeart/2008/layout/LinedList"/>
    <dgm:cxn modelId="{EE9BE9E6-9EE4-4B39-BAF9-FF0D0CB31F81}" type="presParOf" srcId="{AAD0DAD5-0DD1-45E4-83F6-E648F021533C}" destId="{8BF8852E-C068-4663-912E-F6461CB10FAB}" srcOrd="1" destOrd="0" presId="urn:microsoft.com/office/officeart/2008/layout/LinedList"/>
    <dgm:cxn modelId="{3A73A6C9-B658-4310-AF6A-F93C544A12F5}" type="presParOf" srcId="{8BF8852E-C068-4663-912E-F6461CB10FAB}" destId="{906DF0C9-674C-4DD5-8B21-F79874715390}" srcOrd="0" destOrd="0" presId="urn:microsoft.com/office/officeart/2008/layout/LinedList"/>
    <dgm:cxn modelId="{EC84BF39-45F9-4188-A179-6A57B886801C}" type="presParOf" srcId="{8BF8852E-C068-4663-912E-F6461CB10FAB}" destId="{421F92AD-4924-43E1-9AF0-5CA5FFB55CCB}" srcOrd="1" destOrd="0" presId="urn:microsoft.com/office/officeart/2008/layout/LinedList"/>
    <dgm:cxn modelId="{CF3D6577-7780-4DC6-9202-E86FCD66EF71}" type="presParOf" srcId="{8BF8852E-C068-4663-912E-F6461CB10FAB}" destId="{DC198995-327E-4A96-9166-B50A156DDCEC}" srcOrd="2" destOrd="0" presId="urn:microsoft.com/office/officeart/2008/layout/LinedList"/>
    <dgm:cxn modelId="{1D797DA9-3E0D-4C11-A0A7-E601C96D2D64}" type="presParOf" srcId="{AAD0DAD5-0DD1-45E4-83F6-E648F021533C}" destId="{DAE92A90-6B8B-4C7C-8710-CCBE2C19D37A}" srcOrd="2" destOrd="0" presId="urn:microsoft.com/office/officeart/2008/layout/LinedList"/>
    <dgm:cxn modelId="{027BC735-5785-400E-B86C-8A8B6D79A2EF}" type="presParOf" srcId="{AAD0DAD5-0DD1-45E4-83F6-E648F021533C}" destId="{65E54139-3162-4C24-9A3F-7AE59F95793A}" srcOrd="3" destOrd="0" presId="urn:microsoft.com/office/officeart/2008/layout/LinedList"/>
    <dgm:cxn modelId="{912D895B-A5EB-4361-98C4-6BBBC004D1BF}" type="presParOf" srcId="{AAD0DAD5-0DD1-45E4-83F6-E648F021533C}" destId="{D3F28C1A-F996-4780-9DF0-6954B0E2BC81}" srcOrd="4" destOrd="0" presId="urn:microsoft.com/office/officeart/2008/layout/LinedList"/>
    <dgm:cxn modelId="{BA0B70CA-D2F6-4F2B-9BA4-F79502967AE3}" type="presParOf" srcId="{D3F28C1A-F996-4780-9DF0-6954B0E2BC81}" destId="{B84B526C-25ED-43F5-AE5B-B53DC52F79D9}" srcOrd="0" destOrd="0" presId="urn:microsoft.com/office/officeart/2008/layout/LinedList"/>
    <dgm:cxn modelId="{C7F3E720-4559-4C56-913E-AB3BECD41221}" type="presParOf" srcId="{D3F28C1A-F996-4780-9DF0-6954B0E2BC81}" destId="{4DD69A02-0C40-43A0-899E-64DC0A842F27}" srcOrd="1" destOrd="0" presId="urn:microsoft.com/office/officeart/2008/layout/LinedList"/>
    <dgm:cxn modelId="{76D48D58-AFB3-4CFE-9936-5E1F8452C002}" type="presParOf" srcId="{D3F28C1A-F996-4780-9DF0-6954B0E2BC81}" destId="{C2866558-185D-47B1-9C83-AB0FA0B38242}" srcOrd="2" destOrd="0" presId="urn:microsoft.com/office/officeart/2008/layout/LinedList"/>
    <dgm:cxn modelId="{D30B31AA-D1A6-4D6F-BEC7-3D9A0B5D6DB6}" type="presParOf" srcId="{AAD0DAD5-0DD1-45E4-83F6-E648F021533C}" destId="{2AA7645B-A469-4762-9DD5-C48A0DADEEFC}" srcOrd="5" destOrd="0" presId="urn:microsoft.com/office/officeart/2008/layout/LinedList"/>
    <dgm:cxn modelId="{05580B4F-07AA-40FE-A25A-3CD5E9BE3A4F}" type="presParOf" srcId="{AAD0DAD5-0DD1-45E4-83F6-E648F021533C}" destId="{8A29C378-F7B6-4EBC-A26A-C9426D28238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586122-A5B9-4621-8DC9-A2CFC700DAC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AF7F0E-F4A1-46E2-90F0-FA24A66D3303}">
      <dgm:prSet phldrT="[Текст]" custT="1"/>
      <dgm:spPr/>
      <dgm:t>
        <a:bodyPr vert="vert270"/>
        <a:lstStyle/>
        <a:p>
          <a:pPr algn="ctr"/>
          <a:r>
            <a:rPr lang="ru-RU" sz="3200" b="1" dirty="0" smtClean="0">
              <a:cs typeface="Raavi" pitchFamily="34" charset="0"/>
            </a:rPr>
            <a:t>Приемы коррекционной работы</a:t>
          </a:r>
          <a:endParaRPr lang="ru-RU" sz="3200" b="1" dirty="0">
            <a:cs typeface="Raavi" pitchFamily="34" charset="0"/>
          </a:endParaRPr>
        </a:p>
      </dgm:t>
    </dgm:pt>
    <dgm:pt modelId="{FD3EB5C8-B26C-454F-97BC-4673661EC2D3}" type="parTrans" cxnId="{8418BEC1-C209-4C3D-8139-195F820003BD}">
      <dgm:prSet/>
      <dgm:spPr/>
      <dgm:t>
        <a:bodyPr/>
        <a:lstStyle/>
        <a:p>
          <a:endParaRPr lang="ru-RU"/>
        </a:p>
      </dgm:t>
    </dgm:pt>
    <dgm:pt modelId="{6561692C-9638-46AD-8F4A-0DDF8E72D0AD}" type="sibTrans" cxnId="{8418BEC1-C209-4C3D-8139-195F820003BD}">
      <dgm:prSet/>
      <dgm:spPr/>
      <dgm:t>
        <a:bodyPr/>
        <a:lstStyle/>
        <a:p>
          <a:endParaRPr lang="ru-RU"/>
        </a:p>
      </dgm:t>
    </dgm:pt>
    <dgm:pt modelId="{7CB20960-735A-463F-9927-4A1382B6A23B}">
      <dgm:prSet phldrT="[Текст]" custT="1"/>
      <dgm:spPr/>
      <dgm:t>
        <a:bodyPr/>
        <a:lstStyle/>
        <a:p>
          <a:r>
            <a:rPr lang="ru-RU" sz="2800" dirty="0" smtClean="0">
              <a:cs typeface="Raavi" pitchFamily="34" charset="0"/>
            </a:rPr>
            <a:t>Создание ситуаций успеха, предоставляя ребенку проявить свои сильные стороны</a:t>
          </a:r>
          <a:endParaRPr lang="ru-RU" sz="2800" dirty="0">
            <a:cs typeface="Raavi" pitchFamily="34" charset="0"/>
          </a:endParaRPr>
        </a:p>
      </dgm:t>
    </dgm:pt>
    <dgm:pt modelId="{BF1F577B-C672-4747-86C0-3E1CC77E9C5F}" type="parTrans" cxnId="{FDB0399D-3DE1-4BB1-B17B-770A0A404196}">
      <dgm:prSet/>
      <dgm:spPr/>
      <dgm:t>
        <a:bodyPr/>
        <a:lstStyle/>
        <a:p>
          <a:endParaRPr lang="ru-RU"/>
        </a:p>
      </dgm:t>
    </dgm:pt>
    <dgm:pt modelId="{734D66C1-753A-45FE-AA8E-66B3786249E9}" type="sibTrans" cxnId="{FDB0399D-3DE1-4BB1-B17B-770A0A404196}">
      <dgm:prSet/>
      <dgm:spPr/>
      <dgm:t>
        <a:bodyPr/>
        <a:lstStyle/>
        <a:p>
          <a:endParaRPr lang="ru-RU"/>
        </a:p>
      </dgm:t>
    </dgm:pt>
    <dgm:pt modelId="{D4304E8F-7C28-4015-A01F-6E7F58C17301}">
      <dgm:prSet phldrT="[Текст]"/>
      <dgm:spPr/>
      <dgm:t>
        <a:bodyPr/>
        <a:lstStyle/>
        <a:p>
          <a:r>
            <a:rPr lang="ru-RU" dirty="0" smtClean="0"/>
            <a:t>Поддерживать ребенка, поощрять в нем инициативу, учитывать индивидуальные особенности 	</a:t>
          </a:r>
          <a:endParaRPr lang="ru-RU" dirty="0"/>
        </a:p>
      </dgm:t>
    </dgm:pt>
    <dgm:pt modelId="{E8BE619F-F947-4DC1-94FB-431E29AB57DA}" type="parTrans" cxnId="{5C9FFE3B-53FC-4E01-990F-F148E40C506A}">
      <dgm:prSet/>
      <dgm:spPr/>
      <dgm:t>
        <a:bodyPr/>
        <a:lstStyle/>
        <a:p>
          <a:endParaRPr lang="ru-RU"/>
        </a:p>
      </dgm:t>
    </dgm:pt>
    <dgm:pt modelId="{09C7817E-5227-4368-BC2B-24196F937310}" type="sibTrans" cxnId="{5C9FFE3B-53FC-4E01-990F-F148E40C506A}">
      <dgm:prSet/>
      <dgm:spPr/>
      <dgm:t>
        <a:bodyPr/>
        <a:lstStyle/>
        <a:p>
          <a:endParaRPr lang="ru-RU"/>
        </a:p>
      </dgm:t>
    </dgm:pt>
    <dgm:pt modelId="{753C230A-CB61-4847-B6E8-6F5699E10944}">
      <dgm:prSet phldrT="[Текст]"/>
      <dgm:spPr/>
      <dgm:t>
        <a:bodyPr/>
        <a:lstStyle/>
        <a:p>
          <a:r>
            <a:rPr lang="ru-RU" dirty="0" smtClean="0"/>
            <a:t>Разрешите  ученику отвечать письменно, начните отвечать на вопрос сами  дайте возможность ученику продолжить ответ</a:t>
          </a:r>
          <a:endParaRPr lang="ru-RU" dirty="0"/>
        </a:p>
      </dgm:t>
    </dgm:pt>
    <dgm:pt modelId="{8C63780A-4B18-4D60-B01A-DC57B4A4ECD1}" type="parTrans" cxnId="{BBF0D68A-E173-46C6-8782-231D51702D85}">
      <dgm:prSet/>
      <dgm:spPr/>
      <dgm:t>
        <a:bodyPr/>
        <a:lstStyle/>
        <a:p>
          <a:endParaRPr lang="ru-RU"/>
        </a:p>
      </dgm:t>
    </dgm:pt>
    <dgm:pt modelId="{D83ADC06-DB9D-4DE9-B0FF-691F8DCCB4B5}" type="sibTrans" cxnId="{BBF0D68A-E173-46C6-8782-231D51702D85}">
      <dgm:prSet/>
      <dgm:spPr/>
      <dgm:t>
        <a:bodyPr/>
        <a:lstStyle/>
        <a:p>
          <a:endParaRPr lang="ru-RU"/>
        </a:p>
      </dgm:t>
    </dgm:pt>
    <dgm:pt modelId="{43E00F15-FBA2-41EA-8407-94627792E7C4}" type="pres">
      <dgm:prSet presAssocID="{AC586122-A5B9-4621-8DC9-A2CFC700DAC5}" presName="vert0" presStyleCnt="0">
        <dgm:presLayoutVars>
          <dgm:dir/>
          <dgm:animOne val="branch"/>
          <dgm:animLvl val="lvl"/>
        </dgm:presLayoutVars>
      </dgm:prSet>
      <dgm:spPr/>
    </dgm:pt>
    <dgm:pt modelId="{1DBC65F1-106C-4975-AD8B-FF04D2ACA4D7}" type="pres">
      <dgm:prSet presAssocID="{04AF7F0E-F4A1-46E2-90F0-FA24A66D3303}" presName="thickLine" presStyleLbl="alignNode1" presStyleIdx="0" presStyleCnt="1"/>
      <dgm:spPr/>
    </dgm:pt>
    <dgm:pt modelId="{DD68145A-A593-4FBA-9126-2F03BC23963B}" type="pres">
      <dgm:prSet presAssocID="{04AF7F0E-F4A1-46E2-90F0-FA24A66D3303}" presName="horz1" presStyleCnt="0"/>
      <dgm:spPr/>
    </dgm:pt>
    <dgm:pt modelId="{70A35F56-BF78-4271-8A38-E481DA4B1F9B}" type="pres">
      <dgm:prSet presAssocID="{04AF7F0E-F4A1-46E2-90F0-FA24A66D3303}" presName="tx1" presStyleLbl="revTx" presStyleIdx="0" presStyleCnt="4"/>
      <dgm:spPr/>
      <dgm:t>
        <a:bodyPr/>
        <a:lstStyle/>
        <a:p>
          <a:endParaRPr lang="ru-RU"/>
        </a:p>
      </dgm:t>
    </dgm:pt>
    <dgm:pt modelId="{AAD0DAD5-0DD1-45E4-83F6-E648F021533C}" type="pres">
      <dgm:prSet presAssocID="{04AF7F0E-F4A1-46E2-90F0-FA24A66D3303}" presName="vert1" presStyleCnt="0"/>
      <dgm:spPr/>
    </dgm:pt>
    <dgm:pt modelId="{A48C7F0B-A272-48D2-BBFC-D4B0BE499EF0}" type="pres">
      <dgm:prSet presAssocID="{7CB20960-735A-463F-9927-4A1382B6A23B}" presName="vertSpace2a" presStyleCnt="0"/>
      <dgm:spPr/>
    </dgm:pt>
    <dgm:pt modelId="{8BF8852E-C068-4663-912E-F6461CB10FAB}" type="pres">
      <dgm:prSet presAssocID="{7CB20960-735A-463F-9927-4A1382B6A23B}" presName="horz2" presStyleCnt="0"/>
      <dgm:spPr/>
    </dgm:pt>
    <dgm:pt modelId="{906DF0C9-674C-4DD5-8B21-F79874715390}" type="pres">
      <dgm:prSet presAssocID="{7CB20960-735A-463F-9927-4A1382B6A23B}" presName="horzSpace2" presStyleCnt="0"/>
      <dgm:spPr/>
    </dgm:pt>
    <dgm:pt modelId="{421F92AD-4924-43E1-9AF0-5CA5FFB55CCB}" type="pres">
      <dgm:prSet presAssocID="{7CB20960-735A-463F-9927-4A1382B6A23B}" presName="tx2" presStyleLbl="revTx" presStyleIdx="1" presStyleCnt="4"/>
      <dgm:spPr/>
      <dgm:t>
        <a:bodyPr/>
        <a:lstStyle/>
        <a:p>
          <a:endParaRPr lang="ru-RU"/>
        </a:p>
      </dgm:t>
    </dgm:pt>
    <dgm:pt modelId="{DC198995-327E-4A96-9166-B50A156DDCEC}" type="pres">
      <dgm:prSet presAssocID="{7CB20960-735A-463F-9927-4A1382B6A23B}" presName="vert2" presStyleCnt="0"/>
      <dgm:spPr/>
    </dgm:pt>
    <dgm:pt modelId="{DAE92A90-6B8B-4C7C-8710-CCBE2C19D37A}" type="pres">
      <dgm:prSet presAssocID="{7CB20960-735A-463F-9927-4A1382B6A23B}" presName="thinLine2b" presStyleLbl="callout" presStyleIdx="0" presStyleCnt="3"/>
      <dgm:spPr/>
    </dgm:pt>
    <dgm:pt modelId="{65E54139-3162-4C24-9A3F-7AE59F95793A}" type="pres">
      <dgm:prSet presAssocID="{7CB20960-735A-463F-9927-4A1382B6A23B}" presName="vertSpace2b" presStyleCnt="0"/>
      <dgm:spPr/>
    </dgm:pt>
    <dgm:pt modelId="{D3F28C1A-F996-4780-9DF0-6954B0E2BC81}" type="pres">
      <dgm:prSet presAssocID="{D4304E8F-7C28-4015-A01F-6E7F58C17301}" presName="horz2" presStyleCnt="0"/>
      <dgm:spPr/>
    </dgm:pt>
    <dgm:pt modelId="{B84B526C-25ED-43F5-AE5B-B53DC52F79D9}" type="pres">
      <dgm:prSet presAssocID="{D4304E8F-7C28-4015-A01F-6E7F58C17301}" presName="horzSpace2" presStyleCnt="0"/>
      <dgm:spPr/>
    </dgm:pt>
    <dgm:pt modelId="{4DD69A02-0C40-43A0-899E-64DC0A842F27}" type="pres">
      <dgm:prSet presAssocID="{D4304E8F-7C28-4015-A01F-6E7F58C17301}" presName="tx2" presStyleLbl="revTx" presStyleIdx="2" presStyleCnt="4"/>
      <dgm:spPr/>
      <dgm:t>
        <a:bodyPr/>
        <a:lstStyle/>
        <a:p>
          <a:endParaRPr lang="ru-RU"/>
        </a:p>
      </dgm:t>
    </dgm:pt>
    <dgm:pt modelId="{C2866558-185D-47B1-9C83-AB0FA0B38242}" type="pres">
      <dgm:prSet presAssocID="{D4304E8F-7C28-4015-A01F-6E7F58C17301}" presName="vert2" presStyleCnt="0"/>
      <dgm:spPr/>
    </dgm:pt>
    <dgm:pt modelId="{2AA7645B-A469-4762-9DD5-C48A0DADEEFC}" type="pres">
      <dgm:prSet presAssocID="{D4304E8F-7C28-4015-A01F-6E7F58C17301}" presName="thinLine2b" presStyleLbl="callout" presStyleIdx="1" presStyleCnt="3"/>
      <dgm:spPr/>
    </dgm:pt>
    <dgm:pt modelId="{8A29C378-F7B6-4EBC-A26A-C9426D282385}" type="pres">
      <dgm:prSet presAssocID="{D4304E8F-7C28-4015-A01F-6E7F58C17301}" presName="vertSpace2b" presStyleCnt="0"/>
      <dgm:spPr/>
    </dgm:pt>
    <dgm:pt modelId="{F1A1E1AF-1DAA-4888-9B60-3839843DEC43}" type="pres">
      <dgm:prSet presAssocID="{753C230A-CB61-4847-B6E8-6F5699E10944}" presName="horz2" presStyleCnt="0"/>
      <dgm:spPr/>
    </dgm:pt>
    <dgm:pt modelId="{FA0B378B-5297-4265-B4DE-5759F559886A}" type="pres">
      <dgm:prSet presAssocID="{753C230A-CB61-4847-B6E8-6F5699E10944}" presName="horzSpace2" presStyleCnt="0"/>
      <dgm:spPr/>
    </dgm:pt>
    <dgm:pt modelId="{E27D3DC7-501A-4107-B043-1CE8FF54E696}" type="pres">
      <dgm:prSet presAssocID="{753C230A-CB61-4847-B6E8-6F5699E10944}" presName="tx2" presStyleLbl="revTx" presStyleIdx="3" presStyleCnt="4"/>
      <dgm:spPr/>
      <dgm:t>
        <a:bodyPr/>
        <a:lstStyle/>
        <a:p>
          <a:endParaRPr lang="ru-RU"/>
        </a:p>
      </dgm:t>
    </dgm:pt>
    <dgm:pt modelId="{246E0BEC-E745-44EB-9235-D997AA4D8D8B}" type="pres">
      <dgm:prSet presAssocID="{753C230A-CB61-4847-B6E8-6F5699E10944}" presName="vert2" presStyleCnt="0"/>
      <dgm:spPr/>
    </dgm:pt>
    <dgm:pt modelId="{BCD1384F-A3F9-4593-A4E7-DD9D7984863C}" type="pres">
      <dgm:prSet presAssocID="{753C230A-CB61-4847-B6E8-6F5699E10944}" presName="thinLine2b" presStyleLbl="callout" presStyleIdx="2" presStyleCnt="3"/>
      <dgm:spPr/>
    </dgm:pt>
    <dgm:pt modelId="{E1813970-A6F1-4430-8802-10B8AF5EE523}" type="pres">
      <dgm:prSet presAssocID="{753C230A-CB61-4847-B6E8-6F5699E10944}" presName="vertSpace2b" presStyleCnt="0"/>
      <dgm:spPr/>
    </dgm:pt>
  </dgm:ptLst>
  <dgm:cxnLst>
    <dgm:cxn modelId="{5C9FFE3B-53FC-4E01-990F-F148E40C506A}" srcId="{04AF7F0E-F4A1-46E2-90F0-FA24A66D3303}" destId="{D4304E8F-7C28-4015-A01F-6E7F58C17301}" srcOrd="1" destOrd="0" parTransId="{E8BE619F-F947-4DC1-94FB-431E29AB57DA}" sibTransId="{09C7817E-5227-4368-BC2B-24196F937310}"/>
    <dgm:cxn modelId="{FDB0399D-3DE1-4BB1-B17B-770A0A404196}" srcId="{04AF7F0E-F4A1-46E2-90F0-FA24A66D3303}" destId="{7CB20960-735A-463F-9927-4A1382B6A23B}" srcOrd="0" destOrd="0" parTransId="{BF1F577B-C672-4747-86C0-3E1CC77E9C5F}" sibTransId="{734D66C1-753A-45FE-AA8E-66B3786249E9}"/>
    <dgm:cxn modelId="{8418BEC1-C209-4C3D-8139-195F820003BD}" srcId="{AC586122-A5B9-4621-8DC9-A2CFC700DAC5}" destId="{04AF7F0E-F4A1-46E2-90F0-FA24A66D3303}" srcOrd="0" destOrd="0" parTransId="{FD3EB5C8-B26C-454F-97BC-4673661EC2D3}" sibTransId="{6561692C-9638-46AD-8F4A-0DDF8E72D0AD}"/>
    <dgm:cxn modelId="{5982ECDB-E0C4-49EE-B21F-38FA2BC1A68B}" type="presOf" srcId="{AC586122-A5B9-4621-8DC9-A2CFC700DAC5}" destId="{43E00F15-FBA2-41EA-8407-94627792E7C4}" srcOrd="0" destOrd="0" presId="urn:microsoft.com/office/officeart/2008/layout/LinedList"/>
    <dgm:cxn modelId="{2488B487-3D83-4A24-8217-18F0209A555C}" type="presOf" srcId="{04AF7F0E-F4A1-46E2-90F0-FA24A66D3303}" destId="{70A35F56-BF78-4271-8A38-E481DA4B1F9B}" srcOrd="0" destOrd="0" presId="urn:microsoft.com/office/officeart/2008/layout/LinedList"/>
    <dgm:cxn modelId="{74CD7C59-F0E1-4F74-B85A-FBA8B1417A96}" type="presOf" srcId="{7CB20960-735A-463F-9927-4A1382B6A23B}" destId="{421F92AD-4924-43E1-9AF0-5CA5FFB55CCB}" srcOrd="0" destOrd="0" presId="urn:microsoft.com/office/officeart/2008/layout/LinedList"/>
    <dgm:cxn modelId="{BBF0D68A-E173-46C6-8782-231D51702D85}" srcId="{04AF7F0E-F4A1-46E2-90F0-FA24A66D3303}" destId="{753C230A-CB61-4847-B6E8-6F5699E10944}" srcOrd="2" destOrd="0" parTransId="{8C63780A-4B18-4D60-B01A-DC57B4A4ECD1}" sibTransId="{D83ADC06-DB9D-4DE9-B0FF-691F8DCCB4B5}"/>
    <dgm:cxn modelId="{650E1ECD-4D22-409E-9034-3B5B02E38864}" type="presOf" srcId="{753C230A-CB61-4847-B6E8-6F5699E10944}" destId="{E27D3DC7-501A-4107-B043-1CE8FF54E696}" srcOrd="0" destOrd="0" presId="urn:microsoft.com/office/officeart/2008/layout/LinedList"/>
    <dgm:cxn modelId="{7DC6E136-C9A2-4209-87F8-4387B28369DC}" type="presOf" srcId="{D4304E8F-7C28-4015-A01F-6E7F58C17301}" destId="{4DD69A02-0C40-43A0-899E-64DC0A842F27}" srcOrd="0" destOrd="0" presId="urn:microsoft.com/office/officeart/2008/layout/LinedList"/>
    <dgm:cxn modelId="{66FCDF1B-DC9F-491E-8AD9-67237AA8C448}" type="presParOf" srcId="{43E00F15-FBA2-41EA-8407-94627792E7C4}" destId="{1DBC65F1-106C-4975-AD8B-FF04D2ACA4D7}" srcOrd="0" destOrd="0" presId="urn:microsoft.com/office/officeart/2008/layout/LinedList"/>
    <dgm:cxn modelId="{9F6CE964-A810-460D-849B-78C931A36ABF}" type="presParOf" srcId="{43E00F15-FBA2-41EA-8407-94627792E7C4}" destId="{DD68145A-A593-4FBA-9126-2F03BC23963B}" srcOrd="1" destOrd="0" presId="urn:microsoft.com/office/officeart/2008/layout/LinedList"/>
    <dgm:cxn modelId="{8DFE1940-049E-479C-9AA2-7FEE7BCD170D}" type="presParOf" srcId="{DD68145A-A593-4FBA-9126-2F03BC23963B}" destId="{70A35F56-BF78-4271-8A38-E481DA4B1F9B}" srcOrd="0" destOrd="0" presId="urn:microsoft.com/office/officeart/2008/layout/LinedList"/>
    <dgm:cxn modelId="{1F3F592D-B3A8-4BAA-BA8C-D981B416A581}" type="presParOf" srcId="{DD68145A-A593-4FBA-9126-2F03BC23963B}" destId="{AAD0DAD5-0DD1-45E4-83F6-E648F021533C}" srcOrd="1" destOrd="0" presId="urn:microsoft.com/office/officeart/2008/layout/LinedList"/>
    <dgm:cxn modelId="{A950EE74-1BF8-4835-9CA4-E58B210079AB}" type="presParOf" srcId="{AAD0DAD5-0DD1-45E4-83F6-E648F021533C}" destId="{A48C7F0B-A272-48D2-BBFC-D4B0BE499EF0}" srcOrd="0" destOrd="0" presId="urn:microsoft.com/office/officeart/2008/layout/LinedList"/>
    <dgm:cxn modelId="{5106AAC7-E0B9-442A-A1BB-ADD029E07418}" type="presParOf" srcId="{AAD0DAD5-0DD1-45E4-83F6-E648F021533C}" destId="{8BF8852E-C068-4663-912E-F6461CB10FAB}" srcOrd="1" destOrd="0" presId="urn:microsoft.com/office/officeart/2008/layout/LinedList"/>
    <dgm:cxn modelId="{44366E72-6673-4650-8D04-D0902DFA956D}" type="presParOf" srcId="{8BF8852E-C068-4663-912E-F6461CB10FAB}" destId="{906DF0C9-674C-4DD5-8B21-F79874715390}" srcOrd="0" destOrd="0" presId="urn:microsoft.com/office/officeart/2008/layout/LinedList"/>
    <dgm:cxn modelId="{89F32E4D-E2D1-4DD9-B1EB-A0A18E3BFC74}" type="presParOf" srcId="{8BF8852E-C068-4663-912E-F6461CB10FAB}" destId="{421F92AD-4924-43E1-9AF0-5CA5FFB55CCB}" srcOrd="1" destOrd="0" presId="urn:microsoft.com/office/officeart/2008/layout/LinedList"/>
    <dgm:cxn modelId="{2EEA6E2C-CDF6-4FCF-86EA-A05A906B22E0}" type="presParOf" srcId="{8BF8852E-C068-4663-912E-F6461CB10FAB}" destId="{DC198995-327E-4A96-9166-B50A156DDCEC}" srcOrd="2" destOrd="0" presId="urn:microsoft.com/office/officeart/2008/layout/LinedList"/>
    <dgm:cxn modelId="{07C86923-AD73-440D-8D51-AE5258B4F302}" type="presParOf" srcId="{AAD0DAD5-0DD1-45E4-83F6-E648F021533C}" destId="{DAE92A90-6B8B-4C7C-8710-CCBE2C19D37A}" srcOrd="2" destOrd="0" presId="urn:microsoft.com/office/officeart/2008/layout/LinedList"/>
    <dgm:cxn modelId="{6ECE679C-A9D3-4A4F-A146-AC5A0CFD211B}" type="presParOf" srcId="{AAD0DAD5-0DD1-45E4-83F6-E648F021533C}" destId="{65E54139-3162-4C24-9A3F-7AE59F95793A}" srcOrd="3" destOrd="0" presId="urn:microsoft.com/office/officeart/2008/layout/LinedList"/>
    <dgm:cxn modelId="{92ECC067-8F23-4F2A-A797-53B3565E68DB}" type="presParOf" srcId="{AAD0DAD5-0DD1-45E4-83F6-E648F021533C}" destId="{D3F28C1A-F996-4780-9DF0-6954B0E2BC81}" srcOrd="4" destOrd="0" presId="urn:microsoft.com/office/officeart/2008/layout/LinedList"/>
    <dgm:cxn modelId="{8BCA6EEF-D639-4F81-99C2-B5FEE0B29EEA}" type="presParOf" srcId="{D3F28C1A-F996-4780-9DF0-6954B0E2BC81}" destId="{B84B526C-25ED-43F5-AE5B-B53DC52F79D9}" srcOrd="0" destOrd="0" presId="urn:microsoft.com/office/officeart/2008/layout/LinedList"/>
    <dgm:cxn modelId="{98654E7E-C4A5-49D4-85C9-8C513659391E}" type="presParOf" srcId="{D3F28C1A-F996-4780-9DF0-6954B0E2BC81}" destId="{4DD69A02-0C40-43A0-899E-64DC0A842F27}" srcOrd="1" destOrd="0" presId="urn:microsoft.com/office/officeart/2008/layout/LinedList"/>
    <dgm:cxn modelId="{C47EDEF4-1989-4AEE-BDA3-3AECB59452AF}" type="presParOf" srcId="{D3F28C1A-F996-4780-9DF0-6954B0E2BC81}" destId="{C2866558-185D-47B1-9C83-AB0FA0B38242}" srcOrd="2" destOrd="0" presId="urn:microsoft.com/office/officeart/2008/layout/LinedList"/>
    <dgm:cxn modelId="{B048A468-BC64-456B-874C-97509427809B}" type="presParOf" srcId="{AAD0DAD5-0DD1-45E4-83F6-E648F021533C}" destId="{2AA7645B-A469-4762-9DD5-C48A0DADEEFC}" srcOrd="5" destOrd="0" presId="urn:microsoft.com/office/officeart/2008/layout/LinedList"/>
    <dgm:cxn modelId="{EB9DA840-37D6-4904-BAF1-2493BE13F170}" type="presParOf" srcId="{AAD0DAD5-0DD1-45E4-83F6-E648F021533C}" destId="{8A29C378-F7B6-4EBC-A26A-C9426D282385}" srcOrd="6" destOrd="0" presId="urn:microsoft.com/office/officeart/2008/layout/LinedList"/>
    <dgm:cxn modelId="{4893AC63-CB26-45E4-BE62-6884942F6094}" type="presParOf" srcId="{AAD0DAD5-0DD1-45E4-83F6-E648F021533C}" destId="{F1A1E1AF-1DAA-4888-9B60-3839843DEC43}" srcOrd="7" destOrd="0" presId="urn:microsoft.com/office/officeart/2008/layout/LinedList"/>
    <dgm:cxn modelId="{5C99F8C7-8DE5-4A45-AB5E-CCC76D49A3BA}" type="presParOf" srcId="{F1A1E1AF-1DAA-4888-9B60-3839843DEC43}" destId="{FA0B378B-5297-4265-B4DE-5759F559886A}" srcOrd="0" destOrd="0" presId="urn:microsoft.com/office/officeart/2008/layout/LinedList"/>
    <dgm:cxn modelId="{2197ABFC-D4B2-48C3-88B0-B2FA40790013}" type="presParOf" srcId="{F1A1E1AF-1DAA-4888-9B60-3839843DEC43}" destId="{E27D3DC7-501A-4107-B043-1CE8FF54E696}" srcOrd="1" destOrd="0" presId="urn:microsoft.com/office/officeart/2008/layout/LinedList"/>
    <dgm:cxn modelId="{D8B30D17-A6B5-4F61-815B-795A0EABF0E5}" type="presParOf" srcId="{F1A1E1AF-1DAA-4888-9B60-3839843DEC43}" destId="{246E0BEC-E745-44EB-9235-D997AA4D8D8B}" srcOrd="2" destOrd="0" presId="urn:microsoft.com/office/officeart/2008/layout/LinedList"/>
    <dgm:cxn modelId="{AE5E2A82-3656-4B1C-BE51-F0040883106D}" type="presParOf" srcId="{AAD0DAD5-0DD1-45E4-83F6-E648F021533C}" destId="{BCD1384F-A3F9-4593-A4E7-DD9D7984863C}" srcOrd="8" destOrd="0" presId="urn:microsoft.com/office/officeart/2008/layout/LinedList"/>
    <dgm:cxn modelId="{823E5B7B-99A3-4D45-88A2-6FF2B8A6309F}" type="presParOf" srcId="{AAD0DAD5-0DD1-45E4-83F6-E648F021533C}" destId="{E1813970-A6F1-4430-8802-10B8AF5EE52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65F1-106C-4975-AD8B-FF04D2ACA4D7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5F56-BF78-4271-8A38-E481DA4B1F9B}">
      <dsp:nvSpPr>
        <dsp:cNvPr id="0" name=""/>
        <dsp:cNvSpPr/>
      </dsp:nvSpPr>
      <dsp:spPr>
        <a:xfrm>
          <a:off x="0" y="0"/>
          <a:ext cx="1828800" cy="51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cs typeface="Raavi" pitchFamily="34" charset="0"/>
            </a:rPr>
            <a:t>Приемы коррекционной работы</a:t>
          </a:r>
          <a:endParaRPr lang="ru-RU" sz="3200" b="1" kern="1200" dirty="0">
            <a:cs typeface="Raavi" pitchFamily="34" charset="0"/>
          </a:endParaRPr>
        </a:p>
      </dsp:txBody>
      <dsp:txXfrm>
        <a:off x="0" y="0"/>
        <a:ext cx="1828800" cy="5143500"/>
      </dsp:txXfrm>
    </dsp:sp>
    <dsp:sp modelId="{421F92AD-4924-43E1-9AF0-5CA5FFB55CCB}">
      <dsp:nvSpPr>
        <dsp:cNvPr id="0" name=""/>
        <dsp:cNvSpPr/>
      </dsp:nvSpPr>
      <dsp:spPr>
        <a:xfrm>
          <a:off x="1965960" y="80367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Развитие звукобуквенного анализа: определение количества звуков в словах, места звука в слове; выделение звуков, входящих в состав слова, расчленение слышимой речи на отдельные слова</a:t>
          </a:r>
          <a:endParaRPr lang="ru-RU" sz="2300" kern="1200" dirty="0"/>
        </a:p>
      </dsp:txBody>
      <dsp:txXfrm>
        <a:off x="1965960" y="80367"/>
        <a:ext cx="7178040" cy="1607343"/>
      </dsp:txXfrm>
    </dsp:sp>
    <dsp:sp modelId="{DAE92A90-6B8B-4C7C-8710-CCBE2C19D37A}">
      <dsp:nvSpPr>
        <dsp:cNvPr id="0" name=""/>
        <dsp:cNvSpPr/>
      </dsp:nvSpPr>
      <dsp:spPr>
        <a:xfrm>
          <a:off x="1828800" y="168771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9A02-0C40-43A0-899E-64DC0A842F27}">
      <dsp:nvSpPr>
        <dsp:cNvPr id="0" name=""/>
        <dsp:cNvSpPr/>
      </dsp:nvSpPr>
      <dsp:spPr>
        <a:xfrm>
          <a:off x="1965960" y="1768078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Развитие концентрации и устойчивости внимания</a:t>
          </a:r>
          <a:endParaRPr lang="ru-RU" sz="2300" kern="1200" dirty="0"/>
        </a:p>
      </dsp:txBody>
      <dsp:txXfrm>
        <a:off x="1965960" y="1768078"/>
        <a:ext cx="7178040" cy="1607343"/>
      </dsp:txXfrm>
    </dsp:sp>
    <dsp:sp modelId="{2AA7645B-A469-4762-9DD5-C48A0DADEEFC}">
      <dsp:nvSpPr>
        <dsp:cNvPr id="0" name=""/>
        <dsp:cNvSpPr/>
      </dsp:nvSpPr>
      <dsp:spPr>
        <a:xfrm>
          <a:off x="1828800" y="3375421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D3DC7-501A-4107-B043-1CE8FF54E696}">
      <dsp:nvSpPr>
        <dsp:cNvPr id="0" name=""/>
        <dsp:cNvSpPr/>
      </dsp:nvSpPr>
      <dsp:spPr>
        <a:xfrm>
          <a:off x="1965960" y="3455789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Развитие навыков самоконтроля</a:t>
          </a:r>
          <a:endParaRPr lang="ru-RU" sz="2300" kern="1200" dirty="0"/>
        </a:p>
      </dsp:txBody>
      <dsp:txXfrm>
        <a:off x="1965960" y="3455789"/>
        <a:ext cx="7178040" cy="1607343"/>
      </dsp:txXfrm>
    </dsp:sp>
    <dsp:sp modelId="{BCD1384F-A3F9-4593-A4E7-DD9D7984863C}">
      <dsp:nvSpPr>
        <dsp:cNvPr id="0" name=""/>
        <dsp:cNvSpPr/>
      </dsp:nvSpPr>
      <dsp:spPr>
        <a:xfrm>
          <a:off x="1828800" y="5063132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65F1-106C-4975-AD8B-FF04D2ACA4D7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5F56-BF78-4271-8A38-E481DA4B1F9B}">
      <dsp:nvSpPr>
        <dsp:cNvPr id="0" name=""/>
        <dsp:cNvSpPr/>
      </dsp:nvSpPr>
      <dsp:spPr>
        <a:xfrm>
          <a:off x="0" y="0"/>
          <a:ext cx="1828800" cy="51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cs typeface="Raavi" pitchFamily="34" charset="0"/>
            </a:rPr>
            <a:t>Приемы коррекционной работы</a:t>
          </a:r>
          <a:endParaRPr lang="ru-RU" sz="3200" b="1" kern="1200" dirty="0">
            <a:cs typeface="Raavi" pitchFamily="34" charset="0"/>
          </a:endParaRPr>
        </a:p>
      </dsp:txBody>
      <dsp:txXfrm>
        <a:off x="0" y="0"/>
        <a:ext cx="1828800" cy="5143500"/>
      </dsp:txXfrm>
    </dsp:sp>
    <dsp:sp modelId="{421F92AD-4924-43E1-9AF0-5CA5FFB55CCB}">
      <dsp:nvSpPr>
        <dsp:cNvPr id="0" name=""/>
        <dsp:cNvSpPr/>
      </dsp:nvSpPr>
      <dsp:spPr>
        <a:xfrm>
          <a:off x="1965960" y="80367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Включение в учебный материал упражнений, связанных с формированием умений действовать по правилу и развитием навыков самоконтроля</a:t>
          </a:r>
          <a:endParaRPr lang="ru-RU" sz="2100" kern="1200" dirty="0"/>
        </a:p>
      </dsp:txBody>
      <dsp:txXfrm>
        <a:off x="1965960" y="80367"/>
        <a:ext cx="7178040" cy="1607343"/>
      </dsp:txXfrm>
    </dsp:sp>
    <dsp:sp modelId="{DAE92A90-6B8B-4C7C-8710-CCBE2C19D37A}">
      <dsp:nvSpPr>
        <dsp:cNvPr id="0" name=""/>
        <dsp:cNvSpPr/>
      </dsp:nvSpPr>
      <dsp:spPr>
        <a:xfrm>
          <a:off x="1828800" y="168771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9A02-0C40-43A0-899E-64DC0A842F27}">
      <dsp:nvSpPr>
        <dsp:cNvPr id="0" name=""/>
        <dsp:cNvSpPr/>
      </dsp:nvSpPr>
      <dsp:spPr>
        <a:xfrm>
          <a:off x="1965960" y="1768078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Размещение карточек с изучаемыми словами на время урока на видном месте. Развитие распределения внимания </a:t>
          </a:r>
          <a:endParaRPr lang="ru-RU" sz="2100" kern="1200" dirty="0"/>
        </a:p>
      </dsp:txBody>
      <dsp:txXfrm>
        <a:off x="1965960" y="1768078"/>
        <a:ext cx="7178040" cy="1607343"/>
      </dsp:txXfrm>
    </dsp:sp>
    <dsp:sp modelId="{2AA7645B-A469-4762-9DD5-C48A0DADEEFC}">
      <dsp:nvSpPr>
        <dsp:cNvPr id="0" name=""/>
        <dsp:cNvSpPr/>
      </dsp:nvSpPr>
      <dsp:spPr>
        <a:xfrm>
          <a:off x="1828800" y="3375421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D3DC7-501A-4107-B043-1CE8FF54E696}">
      <dsp:nvSpPr>
        <dsp:cNvPr id="0" name=""/>
        <dsp:cNvSpPr/>
      </dsp:nvSpPr>
      <dsp:spPr>
        <a:xfrm>
          <a:off x="1965960" y="3455789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Самостоятельное изготовление учениками сигнальных карточек со сложными словами(правилами), главная задача на данном этапе это вовлечь ребенка в активный процесс восприятия, при котором включается эмоциональный фактор</a:t>
          </a:r>
          <a:endParaRPr lang="ru-RU" sz="2100" kern="1200" dirty="0"/>
        </a:p>
      </dsp:txBody>
      <dsp:txXfrm>
        <a:off x="1965960" y="3455789"/>
        <a:ext cx="7178040" cy="1607343"/>
      </dsp:txXfrm>
    </dsp:sp>
    <dsp:sp modelId="{BCD1384F-A3F9-4593-A4E7-DD9D7984863C}">
      <dsp:nvSpPr>
        <dsp:cNvPr id="0" name=""/>
        <dsp:cNvSpPr/>
      </dsp:nvSpPr>
      <dsp:spPr>
        <a:xfrm>
          <a:off x="1828800" y="5063132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65F1-106C-4975-AD8B-FF04D2ACA4D7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5F56-BF78-4271-8A38-E481DA4B1F9B}">
      <dsp:nvSpPr>
        <dsp:cNvPr id="0" name=""/>
        <dsp:cNvSpPr/>
      </dsp:nvSpPr>
      <dsp:spPr>
        <a:xfrm>
          <a:off x="0" y="0"/>
          <a:ext cx="1828800" cy="51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cs typeface="Raavi" pitchFamily="34" charset="0"/>
            </a:rPr>
            <a:t>Приемы коррекционной работы</a:t>
          </a:r>
          <a:endParaRPr lang="ru-RU" sz="3200" b="1" kern="1200" dirty="0">
            <a:cs typeface="Raavi" pitchFamily="34" charset="0"/>
          </a:endParaRPr>
        </a:p>
      </dsp:txBody>
      <dsp:txXfrm>
        <a:off x="0" y="0"/>
        <a:ext cx="1828800" cy="5143500"/>
      </dsp:txXfrm>
    </dsp:sp>
    <dsp:sp modelId="{421F92AD-4924-43E1-9AF0-5CA5FFB55CCB}">
      <dsp:nvSpPr>
        <dsp:cNvPr id="0" name=""/>
        <dsp:cNvSpPr/>
      </dsp:nvSpPr>
      <dsp:spPr>
        <a:xfrm>
          <a:off x="1965960" y="119546"/>
          <a:ext cx="7178040" cy="2390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Развитие произвольности-использование игровых моментов, которые заинтересуют ребенка в выполнении какого-либо задания</a:t>
          </a:r>
          <a:endParaRPr lang="ru-RU" sz="3300" kern="1200" dirty="0"/>
        </a:p>
      </dsp:txBody>
      <dsp:txXfrm>
        <a:off x="1965960" y="119546"/>
        <a:ext cx="7178040" cy="2390923"/>
      </dsp:txXfrm>
    </dsp:sp>
    <dsp:sp modelId="{DAE92A90-6B8B-4C7C-8710-CCBE2C19D37A}">
      <dsp:nvSpPr>
        <dsp:cNvPr id="0" name=""/>
        <dsp:cNvSpPr/>
      </dsp:nvSpPr>
      <dsp:spPr>
        <a:xfrm>
          <a:off x="1828800" y="251047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9A02-0C40-43A0-899E-64DC0A842F27}">
      <dsp:nvSpPr>
        <dsp:cNvPr id="0" name=""/>
        <dsp:cNvSpPr/>
      </dsp:nvSpPr>
      <dsp:spPr>
        <a:xfrm>
          <a:off x="1965960" y="2630016"/>
          <a:ext cx="7178040" cy="2390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Размещение концентрации и устойчивости внимания </a:t>
          </a:r>
          <a:endParaRPr lang="ru-RU" sz="3300" kern="1200" dirty="0"/>
        </a:p>
      </dsp:txBody>
      <dsp:txXfrm>
        <a:off x="1965960" y="2630016"/>
        <a:ext cx="7178040" cy="2390923"/>
      </dsp:txXfrm>
    </dsp:sp>
    <dsp:sp modelId="{2AA7645B-A469-4762-9DD5-C48A0DADEEFC}">
      <dsp:nvSpPr>
        <dsp:cNvPr id="0" name=""/>
        <dsp:cNvSpPr/>
      </dsp:nvSpPr>
      <dsp:spPr>
        <a:xfrm>
          <a:off x="1828800" y="502094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65F1-106C-4975-AD8B-FF04D2ACA4D7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5F56-BF78-4271-8A38-E481DA4B1F9B}">
      <dsp:nvSpPr>
        <dsp:cNvPr id="0" name=""/>
        <dsp:cNvSpPr/>
      </dsp:nvSpPr>
      <dsp:spPr>
        <a:xfrm>
          <a:off x="0" y="0"/>
          <a:ext cx="1828800" cy="51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cs typeface="Raavi" pitchFamily="34" charset="0"/>
            </a:rPr>
            <a:t>Приемы коррекционной работы</a:t>
          </a:r>
          <a:endParaRPr lang="ru-RU" sz="3200" b="1" kern="1200" dirty="0">
            <a:cs typeface="Raavi" pitchFamily="34" charset="0"/>
          </a:endParaRPr>
        </a:p>
      </dsp:txBody>
      <dsp:txXfrm>
        <a:off x="0" y="0"/>
        <a:ext cx="1828800" cy="5143500"/>
      </dsp:txXfrm>
    </dsp:sp>
    <dsp:sp modelId="{421F92AD-4924-43E1-9AF0-5CA5FFB55CCB}">
      <dsp:nvSpPr>
        <dsp:cNvPr id="0" name=""/>
        <dsp:cNvSpPr/>
      </dsp:nvSpPr>
      <dsp:spPr>
        <a:xfrm>
          <a:off x="1965960" y="119546"/>
          <a:ext cx="7178040" cy="2390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Большое</a:t>
          </a:r>
          <a:r>
            <a:rPr lang="ru-RU" sz="3200" kern="1200" baseline="0" dirty="0" smtClean="0"/>
            <a:t> по объему задание предлагать не целиком, а в виде последовательности отдельных его частей, периодически контролируя выполнение каждой части</a:t>
          </a:r>
          <a:endParaRPr lang="ru-RU" sz="3200" kern="1200" dirty="0"/>
        </a:p>
      </dsp:txBody>
      <dsp:txXfrm>
        <a:off x="1965960" y="119546"/>
        <a:ext cx="7178040" cy="2390923"/>
      </dsp:txXfrm>
    </dsp:sp>
    <dsp:sp modelId="{DAE92A90-6B8B-4C7C-8710-CCBE2C19D37A}">
      <dsp:nvSpPr>
        <dsp:cNvPr id="0" name=""/>
        <dsp:cNvSpPr/>
      </dsp:nvSpPr>
      <dsp:spPr>
        <a:xfrm>
          <a:off x="1828800" y="251047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9A02-0C40-43A0-899E-64DC0A842F27}">
      <dsp:nvSpPr>
        <dsp:cNvPr id="0" name=""/>
        <dsp:cNvSpPr/>
      </dsp:nvSpPr>
      <dsp:spPr>
        <a:xfrm>
          <a:off x="1965960" y="2630016"/>
          <a:ext cx="7178040" cy="2390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Предъявление материала в наглядной форме, представление возможности действовать с наглядностью для лучшего понимания. </a:t>
          </a:r>
          <a:endParaRPr lang="ru-RU" sz="3200" kern="1200" dirty="0"/>
        </a:p>
      </dsp:txBody>
      <dsp:txXfrm>
        <a:off x="1965960" y="2630016"/>
        <a:ext cx="7178040" cy="2390923"/>
      </dsp:txXfrm>
    </dsp:sp>
    <dsp:sp modelId="{2AA7645B-A469-4762-9DD5-C48A0DADEEFC}">
      <dsp:nvSpPr>
        <dsp:cNvPr id="0" name=""/>
        <dsp:cNvSpPr/>
      </dsp:nvSpPr>
      <dsp:spPr>
        <a:xfrm>
          <a:off x="1828800" y="502094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65F1-106C-4975-AD8B-FF04D2ACA4D7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5F56-BF78-4271-8A38-E481DA4B1F9B}">
      <dsp:nvSpPr>
        <dsp:cNvPr id="0" name=""/>
        <dsp:cNvSpPr/>
      </dsp:nvSpPr>
      <dsp:spPr>
        <a:xfrm>
          <a:off x="0" y="0"/>
          <a:ext cx="1828800" cy="51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cs typeface="Raavi" pitchFamily="34" charset="0"/>
            </a:rPr>
            <a:t>Приемы коррекционной работы</a:t>
          </a:r>
          <a:endParaRPr lang="ru-RU" sz="3200" b="1" kern="1200" dirty="0">
            <a:cs typeface="Raavi" pitchFamily="34" charset="0"/>
          </a:endParaRPr>
        </a:p>
      </dsp:txBody>
      <dsp:txXfrm>
        <a:off x="0" y="0"/>
        <a:ext cx="1828800" cy="5143500"/>
      </dsp:txXfrm>
    </dsp:sp>
    <dsp:sp modelId="{421F92AD-4924-43E1-9AF0-5CA5FFB55CCB}">
      <dsp:nvSpPr>
        <dsp:cNvPr id="0" name=""/>
        <dsp:cNvSpPr/>
      </dsp:nvSpPr>
      <dsp:spPr>
        <a:xfrm>
          <a:off x="1965960" y="80367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cs typeface="Raavi" pitchFamily="34" charset="0"/>
            </a:rPr>
            <a:t>Изготовление памятки с алгоритмом действий</a:t>
          </a:r>
          <a:endParaRPr lang="ru-RU" sz="3200" kern="1200" dirty="0">
            <a:cs typeface="Raavi" pitchFamily="34" charset="0"/>
          </a:endParaRPr>
        </a:p>
      </dsp:txBody>
      <dsp:txXfrm>
        <a:off x="1965960" y="80367"/>
        <a:ext cx="7178040" cy="1607343"/>
      </dsp:txXfrm>
    </dsp:sp>
    <dsp:sp modelId="{DAE92A90-6B8B-4C7C-8710-CCBE2C19D37A}">
      <dsp:nvSpPr>
        <dsp:cNvPr id="0" name=""/>
        <dsp:cNvSpPr/>
      </dsp:nvSpPr>
      <dsp:spPr>
        <a:xfrm>
          <a:off x="1828800" y="168771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9A02-0C40-43A0-899E-64DC0A842F27}">
      <dsp:nvSpPr>
        <dsp:cNvPr id="0" name=""/>
        <dsp:cNvSpPr/>
      </dsp:nvSpPr>
      <dsp:spPr>
        <a:xfrm>
          <a:off x="1965960" y="1768078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Предоставление ребенку больше времени для ответа. Использование визуальных подсказок</a:t>
          </a:r>
          <a:endParaRPr lang="ru-RU" sz="3200" kern="1200" dirty="0"/>
        </a:p>
      </dsp:txBody>
      <dsp:txXfrm>
        <a:off x="1965960" y="1768078"/>
        <a:ext cx="7178040" cy="1607343"/>
      </dsp:txXfrm>
    </dsp:sp>
    <dsp:sp modelId="{2AA7645B-A469-4762-9DD5-C48A0DADEEFC}">
      <dsp:nvSpPr>
        <dsp:cNvPr id="0" name=""/>
        <dsp:cNvSpPr/>
      </dsp:nvSpPr>
      <dsp:spPr>
        <a:xfrm>
          <a:off x="1828800" y="3375421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D3DC7-501A-4107-B043-1CE8FF54E696}">
      <dsp:nvSpPr>
        <dsp:cNvPr id="0" name=""/>
        <dsp:cNvSpPr/>
      </dsp:nvSpPr>
      <dsp:spPr>
        <a:xfrm>
          <a:off x="1965960" y="3455789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Разрешение ученику читать или письменно отвечать на вопрос</a:t>
          </a:r>
          <a:endParaRPr lang="ru-RU" sz="3200" kern="1200" dirty="0"/>
        </a:p>
      </dsp:txBody>
      <dsp:txXfrm>
        <a:off x="1965960" y="3455789"/>
        <a:ext cx="7178040" cy="1607343"/>
      </dsp:txXfrm>
    </dsp:sp>
    <dsp:sp modelId="{BCD1384F-A3F9-4593-A4E7-DD9D7984863C}">
      <dsp:nvSpPr>
        <dsp:cNvPr id="0" name=""/>
        <dsp:cNvSpPr/>
      </dsp:nvSpPr>
      <dsp:spPr>
        <a:xfrm>
          <a:off x="1828800" y="5063132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65F1-106C-4975-AD8B-FF04D2ACA4D7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5F56-BF78-4271-8A38-E481DA4B1F9B}">
      <dsp:nvSpPr>
        <dsp:cNvPr id="0" name=""/>
        <dsp:cNvSpPr/>
      </dsp:nvSpPr>
      <dsp:spPr>
        <a:xfrm>
          <a:off x="0" y="0"/>
          <a:ext cx="1828800" cy="51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cs typeface="Raavi" pitchFamily="34" charset="0"/>
            </a:rPr>
            <a:t>Приемы коррекционной работы</a:t>
          </a:r>
          <a:endParaRPr lang="ru-RU" sz="3200" b="1" kern="1200" dirty="0">
            <a:cs typeface="Raavi" pitchFamily="34" charset="0"/>
          </a:endParaRPr>
        </a:p>
      </dsp:txBody>
      <dsp:txXfrm>
        <a:off x="0" y="0"/>
        <a:ext cx="1828800" cy="5143500"/>
      </dsp:txXfrm>
    </dsp:sp>
    <dsp:sp modelId="{421F92AD-4924-43E1-9AF0-5CA5FFB55CCB}">
      <dsp:nvSpPr>
        <dsp:cNvPr id="0" name=""/>
        <dsp:cNvSpPr/>
      </dsp:nvSpPr>
      <dsp:spPr>
        <a:xfrm>
          <a:off x="1965960" y="119546"/>
          <a:ext cx="7178040" cy="2390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Использование карточек, заданий, в которых надо закончить предложение, вставить пропущенную букву, слово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Больше упражнений на укрепление кисти и пальцев</a:t>
          </a:r>
          <a:endParaRPr lang="ru-RU" sz="3000" kern="1200" dirty="0"/>
        </a:p>
      </dsp:txBody>
      <dsp:txXfrm>
        <a:off x="1965960" y="119546"/>
        <a:ext cx="7178040" cy="2390923"/>
      </dsp:txXfrm>
    </dsp:sp>
    <dsp:sp modelId="{DAE92A90-6B8B-4C7C-8710-CCBE2C19D37A}">
      <dsp:nvSpPr>
        <dsp:cNvPr id="0" name=""/>
        <dsp:cNvSpPr/>
      </dsp:nvSpPr>
      <dsp:spPr>
        <a:xfrm>
          <a:off x="1828800" y="251047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9A02-0C40-43A0-899E-64DC0A842F27}">
      <dsp:nvSpPr>
        <dsp:cNvPr id="0" name=""/>
        <dsp:cNvSpPr/>
      </dsp:nvSpPr>
      <dsp:spPr>
        <a:xfrm>
          <a:off x="1965960" y="2630016"/>
          <a:ext cx="7178040" cy="2390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Сокращение объема и упрощение письменных работ (если возможно)</a:t>
          </a:r>
          <a:endParaRPr lang="ru-RU" sz="3000" kern="1200" dirty="0"/>
        </a:p>
      </dsp:txBody>
      <dsp:txXfrm>
        <a:off x="1965960" y="2630016"/>
        <a:ext cx="7178040" cy="2390923"/>
      </dsp:txXfrm>
    </dsp:sp>
    <dsp:sp modelId="{2AA7645B-A469-4762-9DD5-C48A0DADEEFC}">
      <dsp:nvSpPr>
        <dsp:cNvPr id="0" name=""/>
        <dsp:cNvSpPr/>
      </dsp:nvSpPr>
      <dsp:spPr>
        <a:xfrm>
          <a:off x="1828800" y="502094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C65F1-106C-4975-AD8B-FF04D2ACA4D7}">
      <dsp:nvSpPr>
        <dsp:cNvPr id="0" name=""/>
        <dsp:cNvSpPr/>
      </dsp:nvSpPr>
      <dsp:spPr>
        <a:xfrm>
          <a:off x="0" y="0"/>
          <a:ext cx="9144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35F56-BF78-4271-8A38-E481DA4B1F9B}">
      <dsp:nvSpPr>
        <dsp:cNvPr id="0" name=""/>
        <dsp:cNvSpPr/>
      </dsp:nvSpPr>
      <dsp:spPr>
        <a:xfrm>
          <a:off x="0" y="0"/>
          <a:ext cx="1828800" cy="514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21920" tIns="121920" rIns="121920" bIns="12192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cs typeface="Raavi" pitchFamily="34" charset="0"/>
            </a:rPr>
            <a:t>Приемы коррекционной работы</a:t>
          </a:r>
          <a:endParaRPr lang="ru-RU" sz="3200" b="1" kern="1200" dirty="0">
            <a:cs typeface="Raavi" pitchFamily="34" charset="0"/>
          </a:endParaRPr>
        </a:p>
      </dsp:txBody>
      <dsp:txXfrm>
        <a:off x="0" y="0"/>
        <a:ext cx="1828800" cy="5143500"/>
      </dsp:txXfrm>
    </dsp:sp>
    <dsp:sp modelId="{421F92AD-4924-43E1-9AF0-5CA5FFB55CCB}">
      <dsp:nvSpPr>
        <dsp:cNvPr id="0" name=""/>
        <dsp:cNvSpPr/>
      </dsp:nvSpPr>
      <dsp:spPr>
        <a:xfrm>
          <a:off x="1965960" y="80367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cs typeface="Raavi" pitchFamily="34" charset="0"/>
            </a:rPr>
            <a:t>Создание ситуаций успеха, предоставляя ребенку проявить свои сильные стороны</a:t>
          </a:r>
          <a:endParaRPr lang="ru-RU" sz="2800" kern="1200" dirty="0">
            <a:cs typeface="Raavi" pitchFamily="34" charset="0"/>
          </a:endParaRPr>
        </a:p>
      </dsp:txBody>
      <dsp:txXfrm>
        <a:off x="1965960" y="80367"/>
        <a:ext cx="7178040" cy="1607343"/>
      </dsp:txXfrm>
    </dsp:sp>
    <dsp:sp modelId="{DAE92A90-6B8B-4C7C-8710-CCBE2C19D37A}">
      <dsp:nvSpPr>
        <dsp:cNvPr id="0" name=""/>
        <dsp:cNvSpPr/>
      </dsp:nvSpPr>
      <dsp:spPr>
        <a:xfrm>
          <a:off x="1828800" y="1687710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D69A02-0C40-43A0-899E-64DC0A842F27}">
      <dsp:nvSpPr>
        <dsp:cNvPr id="0" name=""/>
        <dsp:cNvSpPr/>
      </dsp:nvSpPr>
      <dsp:spPr>
        <a:xfrm>
          <a:off x="1965960" y="1768078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Поддерживать ребенка, поощрять в нем инициативу, учитывать индивидуальные особенности 	</a:t>
          </a:r>
          <a:endParaRPr lang="ru-RU" sz="2800" kern="1200" dirty="0"/>
        </a:p>
      </dsp:txBody>
      <dsp:txXfrm>
        <a:off x="1965960" y="1768078"/>
        <a:ext cx="7178040" cy="1607343"/>
      </dsp:txXfrm>
    </dsp:sp>
    <dsp:sp modelId="{2AA7645B-A469-4762-9DD5-C48A0DADEEFC}">
      <dsp:nvSpPr>
        <dsp:cNvPr id="0" name=""/>
        <dsp:cNvSpPr/>
      </dsp:nvSpPr>
      <dsp:spPr>
        <a:xfrm>
          <a:off x="1828800" y="3375421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D3DC7-501A-4107-B043-1CE8FF54E696}">
      <dsp:nvSpPr>
        <dsp:cNvPr id="0" name=""/>
        <dsp:cNvSpPr/>
      </dsp:nvSpPr>
      <dsp:spPr>
        <a:xfrm>
          <a:off x="1965960" y="3455789"/>
          <a:ext cx="7178040" cy="16073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Разрешите  ученику отвечать письменно, начните отвечать на вопрос сами  дайте возможность ученику продолжить ответ</a:t>
          </a:r>
          <a:endParaRPr lang="ru-RU" sz="2800" kern="1200" dirty="0"/>
        </a:p>
      </dsp:txBody>
      <dsp:txXfrm>
        <a:off x="1965960" y="3455789"/>
        <a:ext cx="7178040" cy="1607343"/>
      </dsp:txXfrm>
    </dsp:sp>
    <dsp:sp modelId="{BCD1384F-A3F9-4593-A4E7-DD9D7984863C}">
      <dsp:nvSpPr>
        <dsp:cNvPr id="0" name=""/>
        <dsp:cNvSpPr/>
      </dsp:nvSpPr>
      <dsp:spPr>
        <a:xfrm>
          <a:off x="1828800" y="5063132"/>
          <a:ext cx="7315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981318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00e7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00e7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00e7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00e7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00e7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00e7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00e7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00e7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00e7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00e7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00e7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00e7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cbab3a369_1_2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cbab3a369_1_2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d4400e736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d4400e736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Google Shape;60;p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1" name="Google Shape;61;p15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2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3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7" r:id="rId7"/>
    <p:sldLayoutId id="214748366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450" y="399016"/>
            <a:ext cx="8520600" cy="572700"/>
          </a:xfrm>
        </p:spPr>
        <p:txBody>
          <a:bodyPr/>
          <a:lstStyle/>
          <a:p>
            <a:r>
              <a:rPr lang="ru-RU" sz="4200" b="1" dirty="0" smtClean="0"/>
              <a:t>Особенности познавательной </a:t>
            </a:r>
            <a:r>
              <a:rPr lang="ru-RU" sz="4200" b="1" dirty="0" smtClean="0"/>
              <a:t>деятельности учащихся </a:t>
            </a:r>
            <a:br>
              <a:rPr lang="ru-RU" sz="4200" b="1" dirty="0" smtClean="0"/>
            </a:br>
            <a:r>
              <a:rPr lang="ru-RU" sz="4200" b="1" dirty="0" smtClean="0"/>
              <a:t>с </a:t>
            </a:r>
            <a:r>
              <a:rPr lang="ru-RU" sz="4200" b="1" dirty="0" smtClean="0"/>
              <a:t>ЗПР в учебном процессе</a:t>
            </a:r>
            <a:endParaRPr lang="ru-RU" sz="4200" b="1" dirty="0"/>
          </a:p>
        </p:txBody>
      </p:sp>
      <p:sp>
        <p:nvSpPr>
          <p:cNvPr id="5" name="Google Shape;106;p25"/>
          <p:cNvSpPr txBox="1">
            <a:spLocks/>
          </p:cNvSpPr>
          <p:nvPr/>
        </p:nvSpPr>
        <p:spPr>
          <a:xfrm>
            <a:off x="510450" y="3463496"/>
            <a:ext cx="8123100" cy="63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 sz="1400" b="0" i="0" u="none" strike="noStrike" cap="none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indent="0">
              <a:buFont typeface="Proxima Nova"/>
              <a:buNone/>
            </a:pPr>
            <a:r>
              <a:rPr lang="ru-RU" dirty="0" smtClean="0"/>
              <a:t>Учитель-логопед Игнатенко Ю.</a:t>
            </a:r>
          </a:p>
          <a:p>
            <a:pPr marL="0" indent="0">
              <a:buFont typeface="Proxima Nova"/>
              <a:buNone/>
            </a:pPr>
            <a:r>
              <a:rPr lang="ru-RU" dirty="0" smtClean="0"/>
              <a:t>Учитель-логопед Александрова В.В.</a:t>
            </a:r>
          </a:p>
          <a:p>
            <a:pPr marL="0" indent="0">
              <a:buFont typeface="Proxima Nova"/>
              <a:buNone/>
            </a:pPr>
            <a:r>
              <a:rPr lang="ru-RU" dirty="0" smtClean="0"/>
              <a:t>ГБУ ЦППМСП «Бирюза» </a:t>
            </a:r>
            <a:r>
              <a:rPr lang="ru-RU" dirty="0" err="1" smtClean="0"/>
              <a:t>м.р</a:t>
            </a:r>
            <a:r>
              <a:rPr lang="ru-RU" dirty="0" smtClean="0"/>
              <a:t>. Сергиевский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930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0;p27"/>
          <p:cNvSpPr txBox="1">
            <a:spLocks/>
          </p:cNvSpPr>
          <p:nvPr/>
        </p:nvSpPr>
        <p:spPr>
          <a:xfrm>
            <a:off x="0" y="1991977"/>
            <a:ext cx="9144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endParaRPr lang="ru-RU" sz="1900" dirty="0"/>
          </a:p>
          <a:p>
            <a:pPr>
              <a:spcAft>
                <a:spcPts val="1600"/>
              </a:spcAft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09023121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232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Проблемная область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800" i="1" dirty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4</a:t>
            </a: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. Ребенок испытывает трудности при решении математических задач</a:t>
            </a:r>
            <a:endParaRPr sz="2800" i="1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0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Возможные причины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1.Слабое понимание грамматических конструкций</a:t>
            </a:r>
            <a:endParaRPr lang="ru-RU" sz="2400" dirty="0" smtClean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2.Низкий уровень развития образного мышления</a:t>
            </a:r>
            <a:endParaRPr sz="2400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7147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0;p27"/>
          <p:cNvSpPr txBox="1">
            <a:spLocks/>
          </p:cNvSpPr>
          <p:nvPr/>
        </p:nvSpPr>
        <p:spPr>
          <a:xfrm>
            <a:off x="0" y="1991977"/>
            <a:ext cx="9144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endParaRPr lang="ru-RU" sz="1900" dirty="0"/>
          </a:p>
          <a:p>
            <a:pPr>
              <a:spcAft>
                <a:spcPts val="1600"/>
              </a:spcAft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02704837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85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Проблемная область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5. Ребенок испытывает затруднения при ответе на вопрос, при </a:t>
            </a:r>
            <a:r>
              <a:rPr lang="ru-RU" sz="2800" i="1" dirty="0" err="1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пересказывании</a:t>
            </a: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 текста</a:t>
            </a:r>
            <a:endParaRPr sz="2800" i="1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0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Возможные причины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1.Несформированность умения планировать свои действия</a:t>
            </a:r>
            <a:endParaRPr lang="ru-RU" sz="2400" dirty="0" smtClean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2.Слабое развитие логического запоминания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3.Низкий уровень речевого развития</a:t>
            </a:r>
            <a:endParaRPr sz="2400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3441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0;p27"/>
          <p:cNvSpPr txBox="1">
            <a:spLocks/>
          </p:cNvSpPr>
          <p:nvPr/>
        </p:nvSpPr>
        <p:spPr>
          <a:xfrm>
            <a:off x="0" y="1991977"/>
            <a:ext cx="9144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endParaRPr lang="ru-RU" sz="1900" dirty="0"/>
          </a:p>
          <a:p>
            <a:pPr>
              <a:spcAft>
                <a:spcPts val="1600"/>
              </a:spcAft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32319738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6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Проблемная область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6.У ребенка постоянная грязь в тетради</a:t>
            </a:r>
            <a:endParaRPr sz="2800" i="1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0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Возможные причины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1.Слабое развитие тонкой моторики пальцев рук</a:t>
            </a:r>
            <a:endParaRPr lang="ru-RU" sz="2400" dirty="0" smtClean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2.Низкий уровень объема и распределения внимания</a:t>
            </a:r>
            <a:endParaRPr sz="2400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16536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0;p27"/>
          <p:cNvSpPr txBox="1">
            <a:spLocks/>
          </p:cNvSpPr>
          <p:nvPr/>
        </p:nvSpPr>
        <p:spPr>
          <a:xfrm>
            <a:off x="0" y="1991977"/>
            <a:ext cx="9144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endParaRPr lang="ru-RU" sz="1900" dirty="0"/>
          </a:p>
          <a:p>
            <a:pPr>
              <a:spcAft>
                <a:spcPts val="1600"/>
              </a:spcAft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00766862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901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Проблемная область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 Ребенок в письменных работах пропускает буквы</a:t>
            </a:r>
            <a:endParaRPr sz="2800" i="1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69108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Проблемная область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lvl="0" indent="-51435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Любое задание необходимо повторить несколько раз, прежде чем ученик начнет выполнять.</a:t>
            </a:r>
          </a:p>
          <a:p>
            <a:pPr marL="514350" lvl="0" indent="-51435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ru-RU" sz="2800" i="1" dirty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Ребенок не справляется самостоятельно с заданиями</a:t>
            </a:r>
          </a:p>
          <a:p>
            <a:pPr marL="514350" lvl="0" indent="-51435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AutoNum type="arabicPeriod"/>
            </a:pP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Испытывает страх перед опрос учителя</a:t>
            </a:r>
            <a:endParaRPr sz="2800" i="1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0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Возможные причины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1.Несформированность </a:t>
            </a: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приемов учебной деятельности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2.Несформированность отношения к себе как к школьнику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3.Преобладание игровой мотивации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4.Заниженная самооценка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5.Внутреннее стрессовое состояние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2400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4238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0;p27"/>
          <p:cNvSpPr txBox="1">
            <a:spLocks/>
          </p:cNvSpPr>
          <p:nvPr/>
        </p:nvSpPr>
        <p:spPr>
          <a:xfrm>
            <a:off x="0" y="1991977"/>
            <a:ext cx="9144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endParaRPr lang="ru-RU" sz="1900" dirty="0"/>
          </a:p>
          <a:p>
            <a:pPr>
              <a:spcAft>
                <a:spcPts val="1600"/>
              </a:spcAft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74813476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02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2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Возможные причины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1.Низкий уровень развития фонематического слуха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2.Слабая концентрация внимания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3.Несформированность приемов самоконтроля</a:t>
            </a:r>
            <a:endParaRPr sz="2400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0;p27"/>
          <p:cNvSpPr txBox="1">
            <a:spLocks/>
          </p:cNvSpPr>
          <p:nvPr/>
        </p:nvSpPr>
        <p:spPr>
          <a:xfrm>
            <a:off x="0" y="1991977"/>
            <a:ext cx="9144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endParaRPr lang="ru-RU" sz="1900" dirty="0"/>
          </a:p>
          <a:p>
            <a:pPr>
              <a:spcAft>
                <a:spcPts val="1600"/>
              </a:spcAft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68897947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Проблемная область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 У ребенка неразвита орфографическая зоркость</a:t>
            </a:r>
            <a:endParaRPr sz="2800" i="1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0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Возможные причины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1.Несформированность приемов учебной деятельности (умений смотреть и видеть, слушать и слышать, воспринимать и логически размышлять, действовать по правилу, навыков и самоконтроля)</a:t>
            </a:r>
            <a:endParaRPr lang="ru-RU" sz="2400" dirty="0" smtClean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2.Низкий уровень объема и распределения внимания</a:t>
            </a:r>
            <a:endParaRPr lang="ru-RU" sz="2400" dirty="0" smtClean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3.Низкий уровень развития кратковременной памяти</a:t>
            </a:r>
            <a:endParaRPr sz="2400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79312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20;p27"/>
          <p:cNvSpPr txBox="1">
            <a:spLocks/>
          </p:cNvSpPr>
          <p:nvPr/>
        </p:nvSpPr>
        <p:spPr>
          <a:xfrm>
            <a:off x="0" y="1991977"/>
            <a:ext cx="9144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Aft>
                <a:spcPts val="1600"/>
              </a:spcAft>
            </a:pPr>
            <a:endParaRPr lang="ru-RU" sz="1900" dirty="0"/>
          </a:p>
          <a:p>
            <a:pPr>
              <a:spcAft>
                <a:spcPts val="1600"/>
              </a:spcAft>
            </a:pP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3028393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79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Проблемная область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800" i="1" dirty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3</a:t>
            </a:r>
            <a:r>
              <a:rPr lang="ru-RU" sz="2800" i="1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. Ребенок невнимателен и рассеян</a:t>
            </a:r>
            <a:endParaRPr sz="2800" i="1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50764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/>
          <p:nvPr/>
        </p:nvSpPr>
        <p:spPr>
          <a:xfrm>
            <a:off x="311698" y="115843"/>
            <a:ext cx="6980351" cy="101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2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Возможные причины</a:t>
            </a:r>
            <a:r>
              <a:rPr lang="ru-RU" sz="2800" b="1" dirty="0" smtClean="0">
                <a:solidFill>
                  <a:srgbClr val="202729"/>
                </a:solidFill>
                <a:latin typeface="Proxima Nova"/>
                <a:ea typeface="Proxima Nova"/>
                <a:cs typeface="Proxima Nova"/>
                <a:sym typeface="Proxima Nova"/>
              </a:rPr>
              <a:t>:</a:t>
            </a:r>
            <a:endParaRPr sz="2800" b="1" dirty="0">
              <a:solidFill>
                <a:srgbClr val="202729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311699" y="1321033"/>
            <a:ext cx="8751277" cy="3644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1.Низкий уровень развития произвольности</a:t>
            </a:r>
            <a:endParaRPr lang="ru-RU" sz="2400" dirty="0" smtClean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-RU" sz="2400" dirty="0" smtClean="0">
                <a:solidFill>
                  <a:srgbClr val="616161"/>
                </a:solidFill>
                <a:latin typeface="Proxima Nova"/>
                <a:ea typeface="Proxima Nova"/>
                <a:cs typeface="Proxima Nova"/>
                <a:sym typeface="Proxima Nova"/>
              </a:rPr>
              <a:t>2.Низкий уровень концентрации и устойчивости внимания</a:t>
            </a:r>
            <a:endParaRPr sz="2400" dirty="0">
              <a:solidFill>
                <a:srgbClr val="61616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41583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510</Words>
  <Application>Microsoft Office PowerPoint</Application>
  <PresentationFormat>Экран (16:9)</PresentationFormat>
  <Paragraphs>73</Paragraphs>
  <Slides>23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Raavi</vt:lpstr>
      <vt:lpstr>Proxima Nova</vt:lpstr>
      <vt:lpstr>Simple Light</vt:lpstr>
      <vt:lpstr>Spearmint</vt:lpstr>
      <vt:lpstr>Особенности познавательной деятельности учащихся  с ЗПР в учебном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дистанционной работы         с детьми с ОВЗ                       (из опыта работы)</dc:title>
  <dc:creator>Логопед</dc:creator>
  <cp:lastModifiedBy>Логопед</cp:lastModifiedBy>
  <cp:revision>25</cp:revision>
  <dcterms:modified xsi:type="dcterms:W3CDTF">2020-10-26T09:57:43Z</dcterms:modified>
</cp:coreProperties>
</file>