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45.xml.rels" ContentType="application/vnd.openxmlformats-package.relationships+xml"/>
  <Override PartName="/ppt/notesSlides/notesSlide45.xml" ContentType="application/vnd.openxmlformats-officedocument.presentationml.notesSlide+xml"/>
  <Override PartName="/ppt/_rels/presentation.xml.rels" ContentType="application/vnd.openxmlformats-package.relationships+xml"/>
  <Override PartName="/ppt/media/image56.gif" ContentType="image/gif"/>
  <Override PartName="/ppt/media/image55.gif" ContentType="image/gif"/>
  <Override PartName="/ppt/media/image54.gif" ContentType="image/gif"/>
  <Override PartName="/ppt/media/image53.gif" ContentType="image/gif"/>
  <Override PartName="/ppt/media/image52.gif" ContentType="image/gif"/>
  <Override PartName="/ppt/media/image51.gif" ContentType="image/gif"/>
  <Override PartName="/ppt/media/image50.gif" ContentType="image/gif"/>
  <Override PartName="/ppt/media/image46.gif" ContentType="image/gif"/>
  <Override PartName="/ppt/media/image6.jpeg" ContentType="image/jpeg"/>
  <Override PartName="/ppt/media/image25.gif" ContentType="image/gif"/>
  <Override PartName="/ppt/media/image41.gif" ContentType="image/gif"/>
  <Override PartName="/ppt/media/image2.jpeg" ContentType="image/jpeg"/>
  <Override PartName="/ppt/media/image64.gif" ContentType="image/gif"/>
  <Override PartName="/ppt/media/image19.gif" ContentType="image/gif"/>
  <Override PartName="/ppt/media/image61.gif" ContentType="image/gif"/>
  <Override PartName="/ppt/media/image21.gif" ContentType="image/gif"/>
  <Override PartName="/ppt/media/image58.gif" ContentType="image/gif"/>
  <Override PartName="/ppt/media/image16.gif" ContentType="image/gif"/>
  <Override PartName="/ppt/media/image17.gif" ContentType="image/gif"/>
  <Override PartName="/ppt/media/image18.gif" ContentType="image/gif"/>
  <Override PartName="/ppt/media/image60.gif" ContentType="image/gif"/>
  <Override PartName="/ppt/media/image20.gif" ContentType="image/gif"/>
  <Override PartName="/ppt/media/image57.gif" ContentType="image/gif"/>
  <Override PartName="/ppt/media/image67.gif" ContentType="image/gif"/>
  <Override PartName="/ppt/media/image30.gif" ContentType="image/gif"/>
  <Override PartName="/ppt/media/image66.gif" ContentType="image/gif"/>
  <Override PartName="/ppt/media/image29.gif" ContentType="image/gif"/>
  <Override PartName="/ppt/media/image65.gif" ContentType="image/gif"/>
  <Override PartName="/ppt/media/image28.gif" ContentType="image/gif"/>
  <Override PartName="/ppt/media/image45.gif" ContentType="image/gif"/>
  <Override PartName="/ppt/media/image62.gif" ContentType="image/gif"/>
  <Override PartName="/ppt/media/image27.gif" ContentType="image/gif"/>
  <Override PartName="/ppt/media/image24.gif" ContentType="image/gif"/>
  <Override PartName="/ppt/media/image59.gif" ContentType="image/gif"/>
  <Override PartName="/ppt/media/image22.gif" ContentType="image/gif"/>
  <Override PartName="/ppt/media/image63.gif" ContentType="image/gif"/>
  <Override PartName="/ppt/media/image26.gif" ContentType="image/gif"/>
  <Override PartName="/ppt/media/image8.jpeg" ContentType="image/jpeg"/>
  <Override PartName="/ppt/media/image23.gif" ContentType="image/gif"/>
  <Override PartName="/ppt/media/image14.gif" ContentType="image/gif"/>
  <Override PartName="/ppt/media/image5.png" ContentType="image/png"/>
  <Override PartName="/ppt/media/image42.gif" ContentType="image/gif"/>
  <Override PartName="/ppt/media/image15.gif" ContentType="image/gif"/>
  <Override PartName="/ppt/media/image35.gif" ContentType="image/gif"/>
  <Override PartName="/ppt/media/image9.gif" ContentType="image/gif"/>
  <Override PartName="/ppt/media/image39.gif" ContentType="image/gif"/>
  <Override PartName="/ppt/media/image1.png" ContentType="image/png"/>
  <Override PartName="/ppt/media/image10.gif" ContentType="image/gif"/>
  <Override PartName="/ppt/media/image47.gif" ContentType="image/gif"/>
  <Override PartName="/ppt/media/image11.gif" ContentType="image/gif"/>
  <Override PartName="/ppt/media/image48.gif" ContentType="image/gif"/>
  <Override PartName="/ppt/media/image3.jpeg" ContentType="image/jpeg"/>
  <Override PartName="/ppt/media/image12.gif" ContentType="image/gif"/>
  <Override PartName="/ppt/media/image49.gif" ContentType="image/gif"/>
  <Override PartName="/ppt/media/image4.png" ContentType="image/png"/>
  <Override PartName="/ppt/media/image7.jpeg" ContentType="image/jpeg"/>
  <Override PartName="/ppt/media/image13.gif" ContentType="image/gif"/>
  <Override PartName="/ppt/media/image31.gif" ContentType="image/gif"/>
  <Override PartName="/ppt/media/image32.gif" ContentType="image/gif"/>
  <Override PartName="/ppt/media/image33.gif" ContentType="image/gif"/>
  <Override PartName="/ppt/media/image34.gif" ContentType="image/gif"/>
  <Override PartName="/ppt/media/image36.gif" ContentType="image/gif"/>
  <Override PartName="/ppt/media/image37.gif" ContentType="image/gif"/>
  <Override PartName="/ppt/media/image38.gif" ContentType="image/gif"/>
  <Override PartName="/ppt/media/image40.gif" ContentType="image/gif"/>
  <Override PartName="/ppt/media/image43.gif" ContentType="image/gif"/>
  <Override PartName="/ppt/media/image44.gif" ContentType="image/gif"/>
  <Override PartName="/ppt/embeddings/oleObject1.bin" ContentType="application/vnd.openxmlformats-officedocument.oleObject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27.xml.rels" ContentType="application/vnd.openxmlformats-package.relationships+xml"/>
  <Override PartName="/ppt/slides/_rels/slide118.xml.rels" ContentType="application/vnd.openxmlformats-package.relationships+xml"/>
  <Override PartName="/ppt/slides/_rels/slide85.xml.rels" ContentType="application/vnd.openxmlformats-package.relationships+xml"/>
  <Override PartName="/ppt/slides/_rels/slide88.xml.rels" ContentType="application/vnd.openxmlformats-package.relationships+xml"/>
  <Override PartName="/ppt/slides/_rels/slide115.xml.rels" ContentType="application/vnd.openxmlformats-package.relationships+xml"/>
  <Override PartName="/ppt/slides/_rels/slide38.xml.rels" ContentType="application/vnd.openxmlformats-package.relationships+xml"/>
  <Override PartName="/ppt/slides/_rels/slide82.xml.rels" ContentType="application/vnd.openxmlformats-package.relationships+xml"/>
  <Override PartName="/ppt/slides/_rels/slide114.xml.rels" ContentType="application/vnd.openxmlformats-package.relationships+xml"/>
  <Override PartName="/ppt/slides/_rels/slide37.xml.rels" ContentType="application/vnd.openxmlformats-package.relationships+xml"/>
  <Override PartName="/ppt/slides/_rels/slide81.xml.rels" ContentType="application/vnd.openxmlformats-package.relationships+xml"/>
  <Override PartName="/ppt/slides/_rels/slide29.xml.rels" ContentType="application/vnd.openxmlformats-package.relationships+xml"/>
  <Override PartName="/ppt/slides/_rels/slide55.xml.rels" ContentType="application/vnd.openxmlformats-package.relationships+xml"/>
  <Override PartName="/ppt/slides/_rels/slide40.xml.rels" ContentType="application/vnd.openxmlformats-package.relationships+xml"/>
  <Override PartName="/ppt/slides/_rels/slide89.xml.rels" ContentType="application/vnd.openxmlformats-package.relationships+xml"/>
  <Override PartName="/ppt/slides/_rels/slide14.xml.rels" ContentType="application/vnd.openxmlformats-package.relationships+xml"/>
  <Override PartName="/ppt/slides/_rels/slide31.xml.rels" ContentType="application/vnd.openxmlformats-package.relationships+xml"/>
  <Override PartName="/ppt/slides/_rels/slide131.xml.rels" ContentType="application/vnd.openxmlformats-package.relationships+xml"/>
  <Override PartName="/ppt/slides/_rels/slide137.xml.rels" ContentType="application/vnd.openxmlformats-package.relationships+xml"/>
  <Override PartName="/ppt/slides/_rels/slide53.xml.rels" ContentType="application/vnd.openxmlformats-package.relationships+xml"/>
  <Override PartName="/ppt/slides/_rels/slide77.xml.rels" ContentType="application/vnd.openxmlformats-package.relationships+xml"/>
  <Override PartName="/ppt/slides/_rels/slide133.xml.rels" ContentType="application/vnd.openxmlformats-package.relationships+xml"/>
  <Override PartName="/ppt/slides/_rels/slide84.xml.rels" ContentType="application/vnd.openxmlformats-package.relationships+xml"/>
  <Override PartName="/ppt/slides/_rels/slide117.xml.rels" ContentType="application/vnd.openxmlformats-package.relationships+xml"/>
  <Override PartName="/ppt/slides/_rels/slide87.xml.rels" ContentType="application/vnd.openxmlformats-package.relationships+xml"/>
  <Override PartName="/ppt/slides/_rels/slide3.xml.rels" ContentType="application/vnd.openxmlformats-package.relationships+xml"/>
  <Override PartName="/ppt/slides/_rels/slide139.xml.rels" ContentType="application/vnd.openxmlformats-package.relationships+xml"/>
  <Override PartName="/ppt/slides/_rels/slide54.xml.rels" ContentType="application/vnd.openxmlformats-package.relationships+xml"/>
  <Override PartName="/ppt/slides/_rels/slide33.xml.rels" ContentType="application/vnd.openxmlformats-package.relationships+xml"/>
  <Override PartName="/ppt/slides/_rels/slide110.xml.rels" ContentType="application/vnd.openxmlformats-package.relationships+xml"/>
  <Override PartName="/ppt/slides/_rels/slide113.xml.rels" ContentType="application/vnd.openxmlformats-package.relationships+xml"/>
  <Override PartName="/ppt/slides/_rels/slide36.xml.rels" ContentType="application/vnd.openxmlformats-package.relationships+xml"/>
  <Override PartName="/ppt/slides/_rels/slide80.xml.rels" ContentType="application/vnd.openxmlformats-package.relationships+xml"/>
  <Override PartName="/ppt/slides/_rels/slide129.xml.rels" ContentType="application/vnd.openxmlformats-package.relationships+xml"/>
  <Override PartName="/ppt/slides/_rels/slide96.xml.rels" ContentType="application/vnd.openxmlformats-package.relationships+xml"/>
  <Override PartName="/ppt/slides/_rels/slide43.xml.rels" ContentType="application/vnd.openxmlformats-package.relationships+xml"/>
  <Override PartName="/ppt/slides/_rels/slide4.xml.rels" ContentType="application/vnd.openxmlformats-package.relationships+xml"/>
  <Override PartName="/ppt/slides/_rels/slide134.xml.rels" ContentType="application/vnd.openxmlformats-package.relationships+xml"/>
  <Override PartName="/ppt/slides/_rels/slide78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97.xml.rels" ContentType="application/vnd.openxmlformats-package.relationships+xml"/>
  <Override PartName="/ppt/slides/_rels/slide28.xml.rels" ContentType="application/vnd.openxmlformats-package.relationships+xml"/>
  <Override PartName="/ppt/slides/_rels/slide13.xml.rels" ContentType="application/vnd.openxmlformats-package.relationships+xml"/>
  <Override PartName="/ppt/slides/_rels/slide132.xml.rels" ContentType="application/vnd.openxmlformats-package.relationships+xml"/>
  <Override PartName="/ppt/slides/_rels/slide99.xml.rels" ContentType="application/vnd.openxmlformats-package.relationships+xml"/>
  <Override PartName="/ppt/slides/_rels/slide50.xml.rels" ContentType="application/vnd.openxmlformats-package.relationships+xml"/>
  <Override PartName="/ppt/slides/_rels/slide45.xml.rels" ContentType="application/vnd.openxmlformats-package.relationships+xml"/>
  <Override PartName="/ppt/slides/_rels/slide98.xml.rels" ContentType="application/vnd.openxmlformats-package.relationships+xml"/>
  <Override PartName="/ppt/slides/_rels/slide30.xml.rels" ContentType="application/vnd.openxmlformats-package.relationships+xml"/>
  <Override PartName="/ppt/slides/_rels/slide5.xml.rels" ContentType="application/vnd.openxmlformats-package.relationships+xml"/>
  <Override PartName="/ppt/slides/_rels/slide135.xml.rels" ContentType="application/vnd.openxmlformats-package.relationships+xml"/>
  <Override PartName="/ppt/slides/_rels/slide79.xml.rels" ContentType="application/vnd.openxmlformats-package.relationships+xml"/>
  <Override PartName="/ppt/slides/_rels/slide60.xml.rels" ContentType="application/vnd.openxmlformats-package.relationships+xml"/>
  <Override PartName="/ppt/slides/_rels/slide56.xml.rels" ContentType="application/vnd.openxmlformats-package.relationships+xml"/>
  <Override PartName="/ppt/slides/_rels/slide41.xml.rels" ContentType="application/vnd.openxmlformats-package.relationships+xml"/>
  <Override PartName="/ppt/slides/_rels/slide6.xml.rels" ContentType="application/vnd.openxmlformats-package.relationships+xml"/>
  <Override PartName="/ppt/slides/_rels/slide34.xml.rels" ContentType="application/vnd.openxmlformats-package.relationships+xml"/>
  <Override PartName="/ppt/slides/_rels/slide111.xml.rels" ContentType="application/vnd.openxmlformats-package.relationships+xml"/>
  <Override PartName="/ppt/slides/_rels/slide128.xml.rels" ContentType="application/vnd.openxmlformats-package.relationships+xml"/>
  <Override PartName="/ppt/slides/_rels/slide95.xml.rels" ContentType="application/vnd.openxmlformats-package.relationships+xml"/>
  <Override PartName="/ppt/slides/_rels/slide138.xml.rels" ContentType="application/vnd.openxmlformats-package.relationships+xml"/>
  <Override PartName="/ppt/slides/_rels/slide52.xml.rels" ContentType="application/vnd.openxmlformats-package.relationships+xml"/>
  <Override PartName="/ppt/slides/_rels/slide61.xml.rels" ContentType="application/vnd.openxmlformats-package.relationships+xml"/>
  <Override PartName="/ppt/slides/_rels/slide57.xml.rels" ContentType="application/vnd.openxmlformats-package.relationships+xml"/>
  <Override PartName="/ppt/slides/_rels/slide32.xml.rels" ContentType="application/vnd.openxmlformats-package.relationships+xml"/>
  <Override PartName="/ppt/slides/_rels/slide1.xml.rels" ContentType="application/vnd.openxmlformats-package.relationships+xml"/>
  <Override PartName="/ppt/slides/_rels/slide112.xml.rels" ContentType="application/vnd.openxmlformats-package.relationships+xml"/>
  <Override PartName="/ppt/slides/_rels/slide35.xml.rels" ContentType="application/vnd.openxmlformats-package.relationships+xml"/>
  <Override PartName="/ppt/slides/_rels/slide7.xml.rels" ContentType="application/vnd.openxmlformats-package.relationships+xml"/>
  <Override PartName="/ppt/slides/_rels/slide42.xml.rels" ContentType="application/vnd.openxmlformats-package.relationships+xml"/>
  <Override PartName="/ppt/slides/_rels/slide51.xml.rels" ContentType="application/vnd.openxmlformats-package.relationships+xml"/>
  <Override PartName="/ppt/slides/_rels/slide2.xml.rels" ContentType="application/vnd.openxmlformats-package.relationships+xml"/>
  <Override PartName="/ppt/slides/_rels/slide119.xml.rels" ContentType="application/vnd.openxmlformats-package.relationships+xml"/>
  <Override PartName="/ppt/slides/_rels/slide86.xml.rels" ContentType="application/vnd.openxmlformats-package.relationships+xml"/>
  <Override PartName="/ppt/slides/_rels/slide130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59.xml.rels" ContentType="application/vnd.openxmlformats-package.relationships+xml"/>
  <Override PartName="/ppt/slides/_rels/slide136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58.xml.rels" ContentType="application/vnd.openxmlformats-package.relationships+xml"/>
  <Override PartName="/ppt/slides/_rels/slide15.xml.rels" ContentType="application/vnd.openxmlformats-package.relationships+xml"/>
  <Override PartName="/ppt/slides/_rels/slide21.xml.rels" ContentType="application/vnd.openxmlformats-package.relationships+xml"/>
  <Override PartName="/ppt/slides/_rels/slide17.xml.rels" ContentType="application/vnd.openxmlformats-package.relationships+xml"/>
  <Override PartName="/ppt/slides/_rels/slide22.xml.rels" ContentType="application/vnd.openxmlformats-package.relationships+xml"/>
  <Override PartName="/ppt/slides/_rels/slide18.xml.rels" ContentType="application/vnd.openxmlformats-package.relationships+xml"/>
  <Override PartName="/ppt/slides/_rels/slide123.xml.rels" ContentType="application/vnd.openxmlformats-package.relationships+xml"/>
  <Override PartName="/ppt/slides/_rels/slide46.xml.rels" ContentType="application/vnd.openxmlformats-package.relationships+xml"/>
  <Override PartName="/ppt/slides/_rels/slide90.xml.rels" ContentType="application/vnd.openxmlformats-package.relationships+xml"/>
  <Override PartName="/ppt/slides/_rels/slide19.xml.rels" ContentType="application/vnd.openxmlformats-package.relationships+xml"/>
  <Override PartName="/ppt/slides/_rels/slide127.xml.rels" ContentType="application/vnd.openxmlformats-package.relationships+xml"/>
  <Override PartName="/ppt/slides/_rels/slide94.xml.rels" ContentType="application/vnd.openxmlformats-package.relationships+xml"/>
  <Override PartName="/ppt/slides/_rels/slide124.xml.rels" ContentType="application/vnd.openxmlformats-package.relationships+xml"/>
  <Override PartName="/ppt/slides/_rels/slide47.xml.rels" ContentType="application/vnd.openxmlformats-package.relationships+xml"/>
  <Override PartName="/ppt/slides/_rels/slide91.xml.rels" ContentType="application/vnd.openxmlformats-package.relationships+xml"/>
  <Override PartName="/ppt/slides/_rels/slide62.xml.rels" ContentType="application/vnd.openxmlformats-package.relationships+xml"/>
  <Override PartName="/ppt/slides/_rels/slide63.xml.rels" ContentType="application/vnd.openxmlformats-package.relationships+xml"/>
  <Override PartName="/ppt/slides/_rels/slide64.xml.rels" ContentType="application/vnd.openxmlformats-package.relationships+xml"/>
  <Override PartName="/ppt/slides/_rels/slide65.xml.rels" ContentType="application/vnd.openxmlformats-package.relationships+xml"/>
  <Override PartName="/ppt/slides/_rels/slide121.xml.rels" ContentType="application/vnd.openxmlformats-package.relationships+xml"/>
  <Override PartName="/ppt/slides/_rels/slide66.xml.rels" ContentType="application/vnd.openxmlformats-package.relationships+xml"/>
  <Override PartName="/ppt/slides/_rels/slide122.xml.rels" ContentType="application/vnd.openxmlformats-package.relationships+xml"/>
  <Override PartName="/ppt/slides/_rels/slide67.xml.rels" ContentType="application/vnd.openxmlformats-package.relationships+xml"/>
  <Override PartName="/ppt/slides/_rels/slide125.xml.rels" ContentType="application/vnd.openxmlformats-package.relationships+xml"/>
  <Override PartName="/ppt/slides/_rels/slide48.xml.rels" ContentType="application/vnd.openxmlformats-package.relationships+xml"/>
  <Override PartName="/ppt/slides/_rels/slide92.xml.rels" ContentType="application/vnd.openxmlformats-package.relationships+xml"/>
  <Override PartName="/ppt/slides/_rels/slide120.xml.rels" ContentType="application/vnd.openxmlformats-package.relationships+xml"/>
  <Override PartName="/ppt/slides/_rels/slide83.xml.rels" ContentType="application/vnd.openxmlformats-package.relationships+xml"/>
  <Override PartName="/ppt/slides/_rels/slide116.xml.rels" ContentType="application/vnd.openxmlformats-package.relationships+xml"/>
  <Override PartName="/ppt/slides/_rels/slide39.xml.rels" ContentType="application/vnd.openxmlformats-package.relationships+xml"/>
  <Override PartName="/ppt/slides/_rels/slide68.xml.rels" ContentType="application/vnd.openxmlformats-package.relationships+xml"/>
  <Override PartName="/ppt/slides/_rels/slide126.xml.rels" ContentType="application/vnd.openxmlformats-package.relationships+xml"/>
  <Override PartName="/ppt/slides/_rels/slide93.xml.rels" ContentType="application/vnd.openxmlformats-package.relationships+xml"/>
  <Override PartName="/ppt/slides/_rels/slide49.xml.rels" ContentType="application/vnd.openxmlformats-package.relationships+xml"/>
  <Override PartName="/ppt/slides/_rels/slide69.xml.rels" ContentType="application/vnd.openxmlformats-package.relationships+xml"/>
  <Override PartName="/ppt/slides/_rels/slide23.xml.rels" ContentType="application/vnd.openxmlformats-package.relationships+xml"/>
  <Override PartName="/ppt/slides/_rels/slide100.xml.rels" ContentType="application/vnd.openxmlformats-package.relationships+xml"/>
  <Override PartName="/ppt/slides/_rels/slide24.xml.rels" ContentType="application/vnd.openxmlformats-package.relationships+xml"/>
  <Override PartName="/ppt/slides/_rels/slide101.xml.rels" ContentType="application/vnd.openxmlformats-package.relationships+xml"/>
  <Override PartName="/ppt/slides/_rels/slide25.xml.rels" ContentType="application/vnd.openxmlformats-package.relationships+xml"/>
  <Override PartName="/ppt/slides/_rels/slide102.xml.rels" ContentType="application/vnd.openxmlformats-package.relationships+xml"/>
  <Override PartName="/ppt/slides/_rels/slide71.xml.rels" ContentType="application/vnd.openxmlformats-package.relationships+xml"/>
  <Override PartName="/ppt/slides/_rels/slide104.xml.rels" ContentType="application/vnd.openxmlformats-package.relationships+xml"/>
  <Override PartName="/ppt/slides/_rels/slide74.xml.rels" ContentType="application/vnd.openxmlformats-package.relationships+xml"/>
  <Override PartName="/ppt/slides/_rels/slide107.xml.rels" ContentType="application/vnd.openxmlformats-package.relationships+xml"/>
  <Override PartName="/ppt/slides/_rels/slide108.xml.rels" ContentType="application/vnd.openxmlformats-package.relationships+xml"/>
  <Override PartName="/ppt/slides/_rels/slide75.xml.rels" ContentType="application/vnd.openxmlformats-package.relationships+xml"/>
  <Override PartName="/ppt/slides/_rels/slide72.xml.rels" ContentType="application/vnd.openxmlformats-package.relationships+xml"/>
  <Override PartName="/ppt/slides/_rels/slide105.xml.rels" ContentType="application/vnd.openxmlformats-package.relationships+xml"/>
  <Override PartName="/ppt/slides/_rels/slide70.xml.rels" ContentType="application/vnd.openxmlformats-package.relationships+xml"/>
  <Override PartName="/ppt/slides/_rels/slide26.xml.rels" ContentType="application/vnd.openxmlformats-package.relationships+xml"/>
  <Override PartName="/ppt/slides/_rels/slide103.xml.rels" ContentType="application/vnd.openxmlformats-package.relationships+xml"/>
  <Override PartName="/ppt/slides/_rels/slide109.xml.rels" ContentType="application/vnd.openxmlformats-package.relationships+xml"/>
  <Override PartName="/ppt/slides/_rels/slide76.xml.rels" ContentType="application/vnd.openxmlformats-package.relationships+xml"/>
  <Override PartName="/ppt/slides/_rels/slide73.xml.rels" ContentType="application/vnd.openxmlformats-package.relationships+xml"/>
  <Override PartName="/ppt/slides/_rels/slide106.xml.rels" ContentType="application/vnd.openxmlformats-package.relationships+xml"/>
  <Override PartName="/ppt/slides/slide127.xml" ContentType="application/vnd.openxmlformats-officedocument.presentationml.slide+xml"/>
  <Override PartName="/ppt/slides/slide99.xml" ContentType="application/vnd.openxmlformats-officedocument.presentationml.slide+xml"/>
  <Override PartName="/ppt/slides/slide126.xml" ContentType="application/vnd.openxmlformats-officedocument.presentationml.slide+xml"/>
  <Override PartName="/ppt/slides/slide98.xml" ContentType="application/vnd.openxmlformats-officedocument.presentationml.slide+xml"/>
  <Override PartName="/ppt/slides/slide125.xml" ContentType="application/vnd.openxmlformats-officedocument.presentationml.slide+xml"/>
  <Override PartName="/ppt/slides/slide97.xml" ContentType="application/vnd.openxmlformats-officedocument.presentationml.slide+xml"/>
  <Override PartName="/ppt/slides/slide29.xml" ContentType="application/vnd.openxmlformats-officedocument.presentationml.slide+xml"/>
  <Override PartName="/ppt/slides/slide124.xml" ContentType="application/vnd.openxmlformats-officedocument.presentationml.slide+xml"/>
  <Override PartName="/ppt/slides/slide96.xml" ContentType="application/vnd.openxmlformats-officedocument.presentationml.slide+xml"/>
  <Override PartName="/ppt/slides/slide28.xml" ContentType="application/vnd.openxmlformats-officedocument.presentationml.slide+xml"/>
  <Override PartName="/ppt/slides/slide57.xml" ContentType="application/vnd.openxmlformats-officedocument.presentationml.slide+xml"/>
  <Override PartName="/ppt/slides/slide1.xml" ContentType="application/vnd.openxmlformats-officedocument.presentationml.slide+xml"/>
  <Override PartName="/ppt/slides/slide108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2.xml" ContentType="application/vnd.openxmlformats-officedocument.presentationml.slide+xml"/>
  <Override PartName="/ppt/slides/slide110.xml" ContentType="application/vnd.openxmlformats-officedocument.presentationml.slide+xml"/>
  <Override PartName="/ppt/slides/slide14.xml" ContentType="application/vnd.openxmlformats-officedocument.presentationml.slide+xml"/>
  <Override PartName="/ppt/slides/slide42.xml" ContentType="application/vnd.openxmlformats-officedocument.presentationml.slide+xml"/>
  <Override PartName="/ppt/slides/slide109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39.xml" ContentType="application/vnd.openxmlformats-officedocument.presentationml.slide+xml"/>
  <Override PartName="/ppt/slides/slide5.xml" ContentType="application/vnd.openxmlformats-officedocument.presentationml.slide+xml"/>
  <Override PartName="/ppt/slides/slide41.xml" ContentType="application/vnd.openxmlformats-officedocument.presentationml.slide+xml"/>
  <Override PartName="/ppt/slides/slide6.xml" ContentType="application/vnd.openxmlformats-officedocument.presentationml.slide+xml"/>
  <Override PartName="/ppt/slides/slide30.xml" ContentType="application/vnd.openxmlformats-officedocument.presentationml.slide+xml"/>
  <Override PartName="/ppt/slides/slide129.xml" ContentType="application/vnd.openxmlformats-officedocument.presentationml.slide+xml"/>
  <Override PartName="/ppt/slides/slide31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1.xml" ContentType="application/vnd.openxmlformats-officedocument.presentationml.slide+xml"/>
  <Override PartName="/ppt/slides/slide128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80.xml" ContentType="application/vnd.openxmlformats-officedocument.presentationml.slide+xml"/>
  <Override PartName="/ppt/slides/slide43.xml" ContentType="application/vnd.openxmlformats-officedocument.presentationml.slide+xml"/>
  <Override PartName="/ppt/slides/slide33.xml" ContentType="application/vnd.openxmlformats-officedocument.presentationml.slide+xml"/>
  <Override PartName="/ppt/slides/slide5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1.xml" ContentType="application/vnd.openxmlformats-officedocument.presentationml.slide+xml"/>
  <Override PartName="/ppt/slides/slide44.xml" ContentType="application/vnd.openxmlformats-officedocument.presentationml.slide+xml"/>
  <Override PartName="/ppt/slides/slide130.xml" ContentType="application/vnd.openxmlformats-officedocument.presentationml.slide+xml"/>
  <Override PartName="/ppt/slides/slide34.xml" ContentType="application/vnd.openxmlformats-officedocument.presentationml.slide+xml"/>
  <Override PartName="/ppt/slides/slide49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50.xml" ContentType="application/vnd.openxmlformats-officedocument.presentationml.slide+xml"/>
  <Override PartName="/ppt/slides/slide48.xml" ContentType="application/vnd.openxmlformats-officedocument.presentationml.slide+xml"/>
  <Override PartName="/ppt/slides/slide39.xml" ContentType="application/vnd.openxmlformats-officedocument.presentationml.slide+xml"/>
  <Override PartName="/ppt/slides/slide135.xml" ContentType="application/vnd.openxmlformats-officedocument.presentationml.slide+xml"/>
  <Override PartName="/ppt/slides/slide47.xml" ContentType="application/vnd.openxmlformats-officedocument.presentationml.slide+xml"/>
  <Override PartName="/ppt/slides/slide38.xml" ContentType="application/vnd.openxmlformats-officedocument.presentationml.slide+xml"/>
  <Override PartName="/ppt/slides/slide134.xml" ContentType="application/vnd.openxmlformats-officedocument.presentationml.slide+xml"/>
  <Override PartName="/ppt/slides/slide46.xml" ContentType="application/vnd.openxmlformats-officedocument.presentationml.slide+xml"/>
  <Override PartName="/ppt/slides/slide37.xml" ContentType="application/vnd.openxmlformats-officedocument.presentationml.slide+xml"/>
  <Override PartName="/ppt/slides/slide133.xml" ContentType="application/vnd.openxmlformats-officedocument.presentationml.slide+xml"/>
  <Override PartName="/ppt/slides/slide45.xml" ContentType="application/vnd.openxmlformats-officedocument.presentationml.slide+xml"/>
  <Override PartName="/ppt/slides/slide36.xml" ContentType="application/vnd.openxmlformats-officedocument.presentationml.slide+xml"/>
  <Override PartName="/ppt/slides/slide132.xml" ContentType="application/vnd.openxmlformats-officedocument.presentationml.slide+xml"/>
  <Override PartName="/ppt/slides/slide107.xml" ContentType="application/vnd.openxmlformats-officedocument.presentationml.slide+xml"/>
  <Override PartName="/ppt/slides/slide79.xml" ContentType="application/vnd.openxmlformats-officedocument.presentationml.slide+xml"/>
  <Override PartName="/ppt/slides/slide131.xml" ContentType="application/vnd.openxmlformats-officedocument.presentationml.slide+xml"/>
  <Override PartName="/ppt/slides/slide35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19.xml" ContentType="application/vnd.openxmlformats-officedocument.presentationml.slide+xml"/>
  <Override PartName="/ppt/slides/slide58.xml" ContentType="application/vnd.openxmlformats-officedocument.presentationml.slide+xml"/>
  <Override PartName="/ppt/slides/slide15.xml" ContentType="application/vnd.openxmlformats-officedocument.presentationml.slide+xml"/>
  <Override PartName="/ppt/slides/slide111.xml" ContentType="application/vnd.openxmlformats-officedocument.presentationml.slide+xml"/>
  <Override PartName="/ppt/slides/slide83.xml" ContentType="application/vnd.openxmlformats-officedocument.presentationml.slide+xml"/>
  <Override PartName="/ppt/slides/slide21.xml" ContentType="application/vnd.openxmlformats-officedocument.presentationml.slide+xml"/>
  <Override PartName="/ppt/slides/slide59.xml" ContentType="application/vnd.openxmlformats-officedocument.presentationml.slide+xml"/>
  <Override PartName="/ppt/slides/slide16.xml" ContentType="application/vnd.openxmlformats-officedocument.presentationml.slide+xml"/>
  <Override PartName="/ppt/slides/slide112.xml" ContentType="application/vnd.openxmlformats-officedocument.presentationml.slide+xml"/>
  <Override PartName="/ppt/slides/slide84.xml" ContentType="application/vnd.openxmlformats-officedocument.presentationml.slide+xml"/>
  <Override PartName="/ppt/slides/slide22.xml" ContentType="application/vnd.openxmlformats-officedocument.presentationml.slide+xml"/>
  <Override PartName="/ppt/slides/slide90.xml" ContentType="application/vnd.openxmlformats-officedocument.presentationml.slide+xml"/>
  <Override PartName="/ppt/slides/slide23.xml" ContentType="application/vnd.openxmlformats-officedocument.presentationml.slide+xml"/>
  <Override PartName="/ppt/slides/slide91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120.xml" ContentType="application/vnd.openxmlformats-officedocument.presentationml.slide+xml"/>
  <Override PartName="/ppt/slides/slide24.xml" ContentType="application/vnd.openxmlformats-officedocument.presentationml.slide+xml"/>
  <Override PartName="/ppt/slides/slide92.xml" ContentType="application/vnd.openxmlformats-officedocument.presentationml.slide+xml"/>
  <Override PartName="/ppt/slides/slide123.xml" ContentType="application/vnd.openxmlformats-officedocument.presentationml.slide+xml"/>
  <Override PartName="/ppt/slides/slide95.xml" ContentType="application/vnd.openxmlformats-officedocument.presentationml.slide+xml"/>
  <Override PartName="/ppt/slides/slide27.xml" ContentType="application/vnd.openxmlformats-officedocument.presentationml.slide+xml"/>
  <Override PartName="/ppt/slides/slide68.xml" ContentType="application/vnd.openxmlformats-officedocument.presentationml.slide+xml"/>
  <Override PartName="/ppt/slides/slide25.xml" ContentType="application/vnd.openxmlformats-officedocument.presentationml.slide+xml"/>
  <Override PartName="/ppt/slides/slide121.xml" ContentType="application/vnd.openxmlformats-officedocument.presentationml.slide+xml"/>
  <Override PartName="/ppt/slides/slide93.xml" ContentType="application/vnd.openxmlformats-officedocument.presentationml.slide+xml"/>
  <Override PartName="/ppt/slides/slide69.xml" ContentType="application/vnd.openxmlformats-officedocument.presentationml.slide+xml"/>
  <Override PartName="/ppt/slides/slide26.xml" ContentType="application/vnd.openxmlformats-officedocument.presentationml.slide+xml"/>
  <Override PartName="/ppt/slides/slide122.xml" ContentType="application/vnd.openxmlformats-officedocument.presentationml.slide+xml"/>
  <Override PartName="/ppt/slides/slide94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100.xml" ContentType="application/vnd.openxmlformats-officedocument.presentationml.slide+xml"/>
  <Override PartName="/ppt/slides/slide72.xml" ContentType="application/vnd.openxmlformats-officedocument.presentationml.slide+xml"/>
  <Override PartName="/ppt/slides/slide101.xml" ContentType="application/vnd.openxmlformats-officedocument.presentationml.slide+xml"/>
  <Override PartName="/ppt/slides/slide73.xml" ContentType="application/vnd.openxmlformats-officedocument.presentationml.slide+xml"/>
  <Override PartName="/ppt/slides/slide102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103.xml" ContentType="application/vnd.openxmlformats-officedocument.presentationml.slide+xml"/>
  <Override PartName="/ppt/slides/slide76.xml" ContentType="application/vnd.openxmlformats-officedocument.presentationml.slide+xml"/>
  <Override PartName="/ppt/slides/slide104.xml" ContentType="application/vnd.openxmlformats-officedocument.presentationml.slide+xml"/>
  <Override PartName="/ppt/slides/slide77.xml" ContentType="application/vnd.openxmlformats-officedocument.presentationml.slide+xml"/>
  <Override PartName="/ppt/slides/slide105.xml" ContentType="application/vnd.openxmlformats-officedocument.presentationml.slide+xml"/>
  <Override PartName="/ppt/slides/slide78.xml" ContentType="application/vnd.openxmlformats-officedocument.presentationml.slide+xml"/>
  <Override PartName="/ppt/slides/slide106.xml" ContentType="application/vnd.openxmlformats-officedocument.presentationml.slide+xml"/>
  <Override PartName="/ppt/slides/slide17.xml" ContentType="application/vnd.openxmlformats-officedocument.presentationml.slide+xml"/>
  <Override PartName="/ppt/slides/slide85.xml" ContentType="application/vnd.openxmlformats-officedocument.presentationml.slide+xml"/>
  <Override PartName="/ppt/slides/slide113.xml" ContentType="application/vnd.openxmlformats-officedocument.presentationml.slide+xml"/>
  <Override PartName="/ppt/slides/slide18.xml" ContentType="application/vnd.openxmlformats-officedocument.presentationml.slide+xml"/>
  <Override PartName="/ppt/slides/slide86.xml" ContentType="application/vnd.openxmlformats-officedocument.presentationml.slide+xml"/>
  <Override PartName="/ppt/slides/slide114.xml" ContentType="application/vnd.openxmlformats-officedocument.presentationml.slide+xml"/>
  <Override PartName="/ppt/slides/slide19.xml" ContentType="application/vnd.openxmlformats-officedocument.presentationml.slide+xml"/>
  <Override PartName="/ppt/slides/slide87.xml" ContentType="application/vnd.openxmlformats-officedocument.presentationml.slide+xml"/>
  <Override PartName="/ppt/slides/slide115.xml" ContentType="application/vnd.openxmlformats-officedocument.presentationml.slide+xml"/>
  <Override PartName="/ppt/slides/slide88.xml" ContentType="application/vnd.openxmlformats-officedocument.presentationml.slide+xml"/>
  <Override PartName="/ppt/slides/slide116.xml" ContentType="application/vnd.openxmlformats-officedocument.presentationml.slide+xml"/>
  <Override PartName="/ppt/slides/slide89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  <p:sldId id="360" r:id="rId109"/>
    <p:sldId id="361" r:id="rId110"/>
    <p:sldId id="362" r:id="rId111"/>
    <p:sldId id="363" r:id="rId112"/>
    <p:sldId id="364" r:id="rId113"/>
    <p:sldId id="365" r:id="rId114"/>
    <p:sldId id="366" r:id="rId115"/>
    <p:sldId id="367" r:id="rId116"/>
    <p:sldId id="368" r:id="rId117"/>
    <p:sldId id="369" r:id="rId118"/>
    <p:sldId id="370" r:id="rId119"/>
    <p:sldId id="371" r:id="rId120"/>
    <p:sldId id="372" r:id="rId121"/>
    <p:sldId id="373" r:id="rId122"/>
    <p:sldId id="374" r:id="rId123"/>
    <p:sldId id="375" r:id="rId124"/>
    <p:sldId id="376" r:id="rId125"/>
    <p:sldId id="377" r:id="rId126"/>
    <p:sldId id="378" r:id="rId127"/>
    <p:sldId id="379" r:id="rId128"/>
    <p:sldId id="380" r:id="rId129"/>
    <p:sldId id="381" r:id="rId130"/>
    <p:sldId id="382" r:id="rId131"/>
    <p:sldId id="383" r:id="rId132"/>
    <p:sldId id="384" r:id="rId133"/>
    <p:sldId id="385" r:id="rId134"/>
    <p:sldId id="386" r:id="rId135"/>
    <p:sldId id="387" r:id="rId136"/>
    <p:sldId id="388" r:id="rId137"/>
    <p:sldId id="389" r:id="rId138"/>
    <p:sldId id="390" r:id="rId139"/>
    <p:sldId id="391" r:id="rId140"/>
    <p:sldId id="392" r:id="rId141"/>
    <p:sldId id="393" r:id="rId142"/>
    <p:sldId id="394" r:id="rId143"/>
  </p:sldIdLst>
  <p:sldSz cx="12192000" cy="6858000"/>
  <p:notesSz cx="6761163" cy="99425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60" Type="http://schemas.openxmlformats.org/officeDocument/2006/relationships/slide" Target="slides/slide56.xml"/><Relationship Id="rId61" Type="http://schemas.openxmlformats.org/officeDocument/2006/relationships/slide" Target="slides/slide57.xml"/><Relationship Id="rId62" Type="http://schemas.openxmlformats.org/officeDocument/2006/relationships/slide" Target="slides/slide58.xml"/><Relationship Id="rId63" Type="http://schemas.openxmlformats.org/officeDocument/2006/relationships/slide" Target="slides/slide59.xml"/><Relationship Id="rId64" Type="http://schemas.openxmlformats.org/officeDocument/2006/relationships/slide" Target="slides/slide60.xml"/><Relationship Id="rId65" Type="http://schemas.openxmlformats.org/officeDocument/2006/relationships/slide" Target="slides/slide61.xml"/><Relationship Id="rId66" Type="http://schemas.openxmlformats.org/officeDocument/2006/relationships/slide" Target="slides/slide62.xml"/><Relationship Id="rId67" Type="http://schemas.openxmlformats.org/officeDocument/2006/relationships/slide" Target="slides/slide63.xml"/><Relationship Id="rId68" Type="http://schemas.openxmlformats.org/officeDocument/2006/relationships/slide" Target="slides/slide64.xml"/><Relationship Id="rId69" Type="http://schemas.openxmlformats.org/officeDocument/2006/relationships/slide" Target="slides/slide65.xml"/><Relationship Id="rId70" Type="http://schemas.openxmlformats.org/officeDocument/2006/relationships/slide" Target="slides/slide66.xml"/><Relationship Id="rId71" Type="http://schemas.openxmlformats.org/officeDocument/2006/relationships/slide" Target="slides/slide67.xml"/><Relationship Id="rId72" Type="http://schemas.openxmlformats.org/officeDocument/2006/relationships/slide" Target="slides/slide68.xml"/><Relationship Id="rId73" Type="http://schemas.openxmlformats.org/officeDocument/2006/relationships/slide" Target="slides/slide69.xml"/><Relationship Id="rId74" Type="http://schemas.openxmlformats.org/officeDocument/2006/relationships/slide" Target="slides/slide70.xml"/><Relationship Id="rId75" Type="http://schemas.openxmlformats.org/officeDocument/2006/relationships/slide" Target="slides/slide71.xml"/><Relationship Id="rId76" Type="http://schemas.openxmlformats.org/officeDocument/2006/relationships/slide" Target="slides/slide72.xml"/><Relationship Id="rId77" Type="http://schemas.openxmlformats.org/officeDocument/2006/relationships/slide" Target="slides/slide73.xml"/><Relationship Id="rId78" Type="http://schemas.openxmlformats.org/officeDocument/2006/relationships/slide" Target="slides/slide74.xml"/><Relationship Id="rId79" Type="http://schemas.openxmlformats.org/officeDocument/2006/relationships/slide" Target="slides/slide75.xml"/><Relationship Id="rId80" Type="http://schemas.openxmlformats.org/officeDocument/2006/relationships/slide" Target="slides/slide76.xml"/><Relationship Id="rId81" Type="http://schemas.openxmlformats.org/officeDocument/2006/relationships/slide" Target="slides/slide77.xml"/><Relationship Id="rId82" Type="http://schemas.openxmlformats.org/officeDocument/2006/relationships/slide" Target="slides/slide78.xml"/><Relationship Id="rId83" Type="http://schemas.openxmlformats.org/officeDocument/2006/relationships/slide" Target="slides/slide79.xml"/><Relationship Id="rId84" Type="http://schemas.openxmlformats.org/officeDocument/2006/relationships/slide" Target="slides/slide80.xml"/><Relationship Id="rId85" Type="http://schemas.openxmlformats.org/officeDocument/2006/relationships/slide" Target="slides/slide81.xml"/><Relationship Id="rId86" Type="http://schemas.openxmlformats.org/officeDocument/2006/relationships/slide" Target="slides/slide82.xml"/><Relationship Id="rId87" Type="http://schemas.openxmlformats.org/officeDocument/2006/relationships/slide" Target="slides/slide83.xml"/><Relationship Id="rId88" Type="http://schemas.openxmlformats.org/officeDocument/2006/relationships/slide" Target="slides/slide84.xml"/><Relationship Id="rId89" Type="http://schemas.openxmlformats.org/officeDocument/2006/relationships/slide" Target="slides/slide85.xml"/><Relationship Id="rId90" Type="http://schemas.openxmlformats.org/officeDocument/2006/relationships/slide" Target="slides/slide86.xml"/><Relationship Id="rId91" Type="http://schemas.openxmlformats.org/officeDocument/2006/relationships/slide" Target="slides/slide87.xml"/><Relationship Id="rId92" Type="http://schemas.openxmlformats.org/officeDocument/2006/relationships/slide" Target="slides/slide88.xml"/><Relationship Id="rId93" Type="http://schemas.openxmlformats.org/officeDocument/2006/relationships/slide" Target="slides/slide89.xml"/><Relationship Id="rId94" Type="http://schemas.openxmlformats.org/officeDocument/2006/relationships/slide" Target="slides/slide90.xml"/><Relationship Id="rId95" Type="http://schemas.openxmlformats.org/officeDocument/2006/relationships/slide" Target="slides/slide91.xml"/><Relationship Id="rId96" Type="http://schemas.openxmlformats.org/officeDocument/2006/relationships/slide" Target="slides/slide92.xml"/><Relationship Id="rId97" Type="http://schemas.openxmlformats.org/officeDocument/2006/relationships/slide" Target="slides/slide93.xml"/><Relationship Id="rId98" Type="http://schemas.openxmlformats.org/officeDocument/2006/relationships/slide" Target="slides/slide94.xml"/><Relationship Id="rId99" Type="http://schemas.openxmlformats.org/officeDocument/2006/relationships/slide" Target="slides/slide95.xml"/><Relationship Id="rId100" Type="http://schemas.openxmlformats.org/officeDocument/2006/relationships/slide" Target="slides/slide96.xml"/><Relationship Id="rId101" Type="http://schemas.openxmlformats.org/officeDocument/2006/relationships/slide" Target="slides/slide97.xml"/><Relationship Id="rId102" Type="http://schemas.openxmlformats.org/officeDocument/2006/relationships/slide" Target="slides/slide98.xml"/><Relationship Id="rId103" Type="http://schemas.openxmlformats.org/officeDocument/2006/relationships/slide" Target="slides/slide99.xml"/><Relationship Id="rId104" Type="http://schemas.openxmlformats.org/officeDocument/2006/relationships/slide" Target="slides/slide100.xml"/><Relationship Id="rId105" Type="http://schemas.openxmlformats.org/officeDocument/2006/relationships/slide" Target="slides/slide101.xml"/><Relationship Id="rId106" Type="http://schemas.openxmlformats.org/officeDocument/2006/relationships/slide" Target="slides/slide102.xml"/><Relationship Id="rId107" Type="http://schemas.openxmlformats.org/officeDocument/2006/relationships/slide" Target="slides/slide103.xml"/><Relationship Id="rId108" Type="http://schemas.openxmlformats.org/officeDocument/2006/relationships/slide" Target="slides/slide104.xml"/><Relationship Id="rId109" Type="http://schemas.openxmlformats.org/officeDocument/2006/relationships/slide" Target="slides/slide105.xml"/><Relationship Id="rId110" Type="http://schemas.openxmlformats.org/officeDocument/2006/relationships/slide" Target="slides/slide106.xml"/><Relationship Id="rId111" Type="http://schemas.openxmlformats.org/officeDocument/2006/relationships/slide" Target="slides/slide107.xml"/><Relationship Id="rId112" Type="http://schemas.openxmlformats.org/officeDocument/2006/relationships/slide" Target="slides/slide108.xml"/><Relationship Id="rId113" Type="http://schemas.openxmlformats.org/officeDocument/2006/relationships/slide" Target="slides/slide109.xml"/><Relationship Id="rId114" Type="http://schemas.openxmlformats.org/officeDocument/2006/relationships/slide" Target="slides/slide110.xml"/><Relationship Id="rId115" Type="http://schemas.openxmlformats.org/officeDocument/2006/relationships/slide" Target="slides/slide111.xml"/><Relationship Id="rId116" Type="http://schemas.openxmlformats.org/officeDocument/2006/relationships/slide" Target="slides/slide112.xml"/><Relationship Id="rId117" Type="http://schemas.openxmlformats.org/officeDocument/2006/relationships/slide" Target="slides/slide113.xml"/><Relationship Id="rId118" Type="http://schemas.openxmlformats.org/officeDocument/2006/relationships/slide" Target="slides/slide114.xml"/><Relationship Id="rId119" Type="http://schemas.openxmlformats.org/officeDocument/2006/relationships/slide" Target="slides/slide115.xml"/><Relationship Id="rId120" Type="http://schemas.openxmlformats.org/officeDocument/2006/relationships/slide" Target="slides/slide116.xml"/><Relationship Id="rId121" Type="http://schemas.openxmlformats.org/officeDocument/2006/relationships/slide" Target="slides/slide117.xml"/><Relationship Id="rId122" Type="http://schemas.openxmlformats.org/officeDocument/2006/relationships/slide" Target="slides/slide118.xml"/><Relationship Id="rId123" Type="http://schemas.openxmlformats.org/officeDocument/2006/relationships/slide" Target="slides/slide119.xml"/><Relationship Id="rId124" Type="http://schemas.openxmlformats.org/officeDocument/2006/relationships/slide" Target="slides/slide120.xml"/><Relationship Id="rId125" Type="http://schemas.openxmlformats.org/officeDocument/2006/relationships/slide" Target="slides/slide121.xml"/><Relationship Id="rId126" Type="http://schemas.openxmlformats.org/officeDocument/2006/relationships/slide" Target="slides/slide122.xml"/><Relationship Id="rId127" Type="http://schemas.openxmlformats.org/officeDocument/2006/relationships/slide" Target="slides/slide123.xml"/><Relationship Id="rId128" Type="http://schemas.openxmlformats.org/officeDocument/2006/relationships/slide" Target="slides/slide124.xml"/><Relationship Id="rId129" Type="http://schemas.openxmlformats.org/officeDocument/2006/relationships/slide" Target="slides/slide125.xml"/><Relationship Id="rId130" Type="http://schemas.openxmlformats.org/officeDocument/2006/relationships/slide" Target="slides/slide126.xml"/><Relationship Id="rId131" Type="http://schemas.openxmlformats.org/officeDocument/2006/relationships/slide" Target="slides/slide127.xml"/><Relationship Id="rId132" Type="http://schemas.openxmlformats.org/officeDocument/2006/relationships/slide" Target="slides/slide128.xml"/><Relationship Id="rId133" Type="http://schemas.openxmlformats.org/officeDocument/2006/relationships/slide" Target="slides/slide129.xml"/><Relationship Id="rId134" Type="http://schemas.openxmlformats.org/officeDocument/2006/relationships/slide" Target="slides/slide130.xml"/><Relationship Id="rId135" Type="http://schemas.openxmlformats.org/officeDocument/2006/relationships/slide" Target="slides/slide131.xml"/><Relationship Id="rId136" Type="http://schemas.openxmlformats.org/officeDocument/2006/relationships/slide" Target="slides/slide132.xml"/><Relationship Id="rId137" Type="http://schemas.openxmlformats.org/officeDocument/2006/relationships/slide" Target="slides/slide133.xml"/><Relationship Id="rId138" Type="http://schemas.openxmlformats.org/officeDocument/2006/relationships/slide" Target="slides/slide134.xml"/><Relationship Id="rId139" Type="http://schemas.openxmlformats.org/officeDocument/2006/relationships/slide" Target="slides/slide135.xml"/><Relationship Id="rId140" Type="http://schemas.openxmlformats.org/officeDocument/2006/relationships/slide" Target="slides/slide136.xml"/><Relationship Id="rId141" Type="http://schemas.openxmlformats.org/officeDocument/2006/relationships/slide" Target="slides/slide137.xml"/><Relationship Id="rId142" Type="http://schemas.openxmlformats.org/officeDocument/2006/relationships/slide" Target="slides/slide138.xml"/><Relationship Id="rId143" Type="http://schemas.openxmlformats.org/officeDocument/2006/relationships/slide" Target="slides/slide139.xml"/><Relationship Id="rId14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3600" spc="-1" strike="noStrike">
                <a:solidFill>
                  <a:srgbClr val="18418c"/>
                </a:solidFill>
                <a:latin typeface="Arial"/>
              </a:rPr>
              <a:t>Click to move the slide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dt" idx="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ft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 type="sldNum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F8CD5366-EADD-4DA3-9EFE-1F22F93CF08A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5.xml.rels><?xml version="1.0" encoding="UTF-8"?>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
</Relationships>
</file>

<file path=ppt/notesSlides/notesSlide4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1" name="PlaceHolder 1"/>
          <p:cNvSpPr>
            <a:spLocks noGrp="1"/>
          </p:cNvSpPr>
          <p:nvPr>
            <p:ph type="sldImg"/>
          </p:nvPr>
        </p:nvSpPr>
        <p:spPr>
          <a:xfrm>
            <a:off x="68400" y="746280"/>
            <a:ext cx="6624360" cy="3727080"/>
          </a:xfrm>
          <a:prstGeom prst="rect">
            <a:avLst/>
          </a:prstGeom>
          <a:ln w="0">
            <a:noFill/>
          </a:ln>
        </p:spPr>
      </p:sp>
      <p:sp>
        <p:nvSpPr>
          <p:cNvPr id="2932" name="PlaceHolder 2"/>
          <p:cNvSpPr>
            <a:spLocks noGrp="1"/>
          </p:cNvSpPr>
          <p:nvPr>
            <p:ph type="body"/>
          </p:nvPr>
        </p:nvSpPr>
        <p:spPr>
          <a:xfrm>
            <a:off x="676440" y="4722840"/>
            <a:ext cx="5408280" cy="4473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3" name="PlaceHolder 3"/>
          <p:cNvSpPr>
            <a:spLocks noGrp="1"/>
          </p:cNvSpPr>
          <p:nvPr>
            <p:ph type="sldNum" idx="141"/>
          </p:nvPr>
        </p:nvSpPr>
        <p:spPr>
          <a:xfrm>
            <a:off x="3828960" y="9443880"/>
            <a:ext cx="293004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3D595B7-44E4-4E01-B322-1E4670E51B51}" type="slidenum">
              <a:rPr b="0" lang="ru-RU" sz="1200" spc="-1" strike="noStrike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3FAD35E-C62A-4873-BF3B-6A15DFD33FC0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440AAD6-BE8B-4A0B-89FC-F569046E8D30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80F16B-34C9-4315-BB56-BE82ED8CE048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4AC485F-D194-4AE0-84CF-66FC110A266D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BFAC9E3-95EC-4E2E-899B-C53EFB084B05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1219320" y="1405080"/>
            <a:ext cx="9651600" cy="353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0F995EF-A9FB-43EA-93AA-4B3D0CACED2B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236E406-56A4-45A7-9DA5-3BEE204C067C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CEF2853-29BC-4062-8621-9823B03AA478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1BF18B4-AACB-4EB8-A544-57B49EC64A0C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BB1895B-F6E8-4444-A643-CAA7DCACF7FD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99F0895-157B-45D3-8EE5-650374984E0C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1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CE93F12-FC93-4E08-9561-C9C349734DA1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1219320" y="1405080"/>
            <a:ext cx="9651600" cy="353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6" Type="http://schemas.openxmlformats.org/officeDocument/2006/relationships/image" Target="../media/image1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1.pn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25560" y="12600"/>
            <a:ext cx="12128400" cy="11811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" name="Picture 324"/>
          <p:cNvGraphicFramePr/>
          <p:nvPr/>
        </p:nvGraphicFramePr>
        <p:xfrm>
          <a:off x="27360" y="22320"/>
          <a:ext cx="12134520" cy="1180800"/>
        </p:xfrm>
        <a:graphic>
          <a:graphicData uri="http://schemas.openxmlformats.org/presentationml/2006/ole">
            <p:oleObj r:id="rId3" spid="">
              <p:embed/>
              <p:pic>
                <p:nvPicPr>
                  <p:cNvPr id="2" name="Picture 324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27360" y="22320"/>
                    <a:ext cx="12134520" cy="11808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3" name="Rectangle 16" hidden="1"/>
          <p:cNvSpPr/>
          <p:nvPr/>
        </p:nvSpPr>
        <p:spPr>
          <a:xfrm>
            <a:off x="0" y="6453360"/>
            <a:ext cx="12144960" cy="404280"/>
          </a:xfrm>
          <a:prstGeom prst="rect">
            <a:avLst/>
          </a:prstGeom>
          <a:solidFill>
            <a:schemeClr val="folHlink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18418c"/>
              </a:solidFill>
              <a:latin typeface="Arial"/>
            </a:endParaRPr>
          </a:p>
        </p:txBody>
      </p:sp>
      <p:grpSp>
        <p:nvGrpSpPr>
          <p:cNvPr id="4" name="Group 17"/>
          <p:cNvGrpSpPr/>
          <p:nvPr/>
        </p:nvGrpSpPr>
        <p:grpSpPr>
          <a:xfrm>
            <a:off x="-14760" y="0"/>
            <a:ext cx="12212640" cy="6859440"/>
            <a:chOff x="-14760" y="0"/>
            <a:chExt cx="12212640" cy="6859440"/>
          </a:xfrm>
        </p:grpSpPr>
        <p:sp>
          <p:nvSpPr>
            <p:cNvPr id="5" name="AutoShape 18"/>
            <p:cNvSpPr/>
            <p:nvPr/>
          </p:nvSpPr>
          <p:spPr>
            <a:xfrm>
              <a:off x="42480" y="38160"/>
              <a:ext cx="12102480" cy="6784560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" name="Freeform 19"/>
            <p:cNvSpPr/>
            <p:nvPr/>
          </p:nvSpPr>
          <p:spPr>
            <a:xfrm>
              <a:off x="-14760" y="0"/>
              <a:ext cx="609840" cy="44748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47480"/>
                <a:gd name="textAreaBottom" fmla="*/ 447840 h 447480"/>
              </a:gdLst>
              <a:ahLst/>
              <a:rect l="textAreaLeft" t="textAreaTop" r="textAreaRight" b="textAreaBottom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7" name="Freeform 20"/>
            <p:cNvSpPr/>
            <p:nvPr/>
          </p:nvSpPr>
          <p:spPr>
            <a:xfrm>
              <a:off x="-4320" y="6326280"/>
              <a:ext cx="516600" cy="533160"/>
            </a:xfrm>
            <a:custGeom>
              <a:avLst/>
              <a:gdLst>
                <a:gd name="textAreaLeft" fmla="*/ 0 w 516600"/>
                <a:gd name="textAreaRight" fmla="*/ 516960 w 516600"/>
                <a:gd name="textAreaTop" fmla="*/ 0 h 533160"/>
                <a:gd name="textAreaBottom" fmla="*/ 533520 h 533160"/>
              </a:gdLst>
              <a:ahLst/>
              <a:rect l="textAreaLeft" t="textAreaTop" r="textAreaRight" b="textAreaBottom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8" name="Freeform 21"/>
            <p:cNvSpPr/>
            <p:nvPr/>
          </p:nvSpPr>
          <p:spPr>
            <a:xfrm>
              <a:off x="11662200" y="6396120"/>
              <a:ext cx="535680" cy="460080"/>
            </a:xfrm>
            <a:custGeom>
              <a:avLst/>
              <a:gdLst>
                <a:gd name="textAreaLeft" fmla="*/ 0 w 535680"/>
                <a:gd name="textAreaRight" fmla="*/ 536040 w 535680"/>
                <a:gd name="textAreaTop" fmla="*/ 0 h 460080"/>
                <a:gd name="textAreaBottom" fmla="*/ 460440 h 460080"/>
              </a:gdLst>
              <a:ahLst/>
              <a:rect l="textAreaLeft" t="textAreaTop" r="textAreaRight" b="textAreaBottom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9" name="Freeform 22"/>
            <p:cNvSpPr/>
            <p:nvPr/>
          </p:nvSpPr>
          <p:spPr>
            <a:xfrm>
              <a:off x="11579760" y="0"/>
              <a:ext cx="609840" cy="45684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56840"/>
                <a:gd name="textAreaBottom" fmla="*/ 457200 h 456840"/>
              </a:gdLst>
              <a:ahLst/>
              <a:rect l="textAreaLeft" t="textAreaTop" r="textAreaRight" b="textAreaBottom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grpSp>
        <p:nvGrpSpPr>
          <p:cNvPr id="10" name="Group 18"/>
          <p:cNvGrpSpPr/>
          <p:nvPr/>
        </p:nvGrpSpPr>
        <p:grpSpPr>
          <a:xfrm>
            <a:off x="-8640" y="4724280"/>
            <a:ext cx="12191760" cy="2133360"/>
            <a:chOff x="-8640" y="4724280"/>
            <a:chExt cx="12191760" cy="2133360"/>
          </a:xfrm>
        </p:grpSpPr>
        <p:sp>
          <p:nvSpPr>
            <p:cNvPr id="11" name="Rectangle 19"/>
            <p:cNvSpPr/>
            <p:nvPr/>
          </p:nvSpPr>
          <p:spPr>
            <a:xfrm>
              <a:off x="103680" y="4724280"/>
              <a:ext cx="11992680" cy="213336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12" name="Rectangle 20"/>
            <p:cNvSpPr/>
            <p:nvPr/>
          </p:nvSpPr>
          <p:spPr>
            <a:xfrm>
              <a:off x="-8640" y="4724280"/>
              <a:ext cx="12191760" cy="360000"/>
            </a:xfrm>
            <a:prstGeom prst="rect">
              <a:avLst/>
            </a:prstGeom>
            <a:gradFill rotWithShape="0">
              <a:gsLst>
                <a:gs pos="0">
                  <a:srgbClr val="24657d"/>
                </a:gs>
                <a:gs pos="100000">
                  <a:srgbClr val="3492b4"/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sp>
        <p:nvSpPr>
          <p:cNvPr id="13" name="Rectangle 21"/>
          <p:cNvSpPr/>
          <p:nvPr/>
        </p:nvSpPr>
        <p:spPr>
          <a:xfrm>
            <a:off x="-8640" y="0"/>
            <a:ext cx="12191760" cy="2204640"/>
          </a:xfrm>
          <a:prstGeom prst="rect">
            <a:avLst/>
          </a:prstGeom>
          <a:gradFill rotWithShape="0">
            <a:gsLst>
              <a:gs pos="0">
                <a:srgbClr val="0e2859"/>
              </a:gs>
              <a:gs pos="100000">
                <a:srgbClr val="061229"/>
              </a:gs>
            </a:gsLst>
            <a:lin ang="5400000"/>
          </a:gradFill>
          <a:ln w="9525">
            <a:solidFill>
              <a:srgbClr val="18418c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4" name="Picture 22" descr=""/>
          <p:cNvPicPr/>
          <p:nvPr/>
        </p:nvPicPr>
        <p:blipFill>
          <a:blip r:embed="rId5"/>
          <a:stretch/>
        </p:blipFill>
        <p:spPr>
          <a:xfrm>
            <a:off x="144000" y="2260440"/>
            <a:ext cx="11975760" cy="2391840"/>
          </a:xfrm>
          <a:prstGeom prst="rect">
            <a:avLst/>
          </a:prstGeom>
          <a:ln w="0">
            <a:noFill/>
          </a:ln>
        </p:spPr>
      </p:pic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ru-RU" sz="4400" spc="-1" strike="noStrike">
                <a:solidFill>
                  <a:srgbClr val="ffffff"/>
                </a:solidFill>
                <a:latin typeface="Arial"/>
              </a:rPr>
              <a:t>Образец заголовка</a:t>
            </a:r>
            <a:endParaRPr b="0" lang="en-US" sz="4400" spc="-1" strike="noStrike">
              <a:solidFill>
                <a:srgbClr val="18418c"/>
              </a:solidFill>
              <a:latin typeface="Arial"/>
            </a:endParaRPr>
          </a:p>
        </p:txBody>
      </p:sp>
      <p:grpSp>
        <p:nvGrpSpPr>
          <p:cNvPr id="16" name="Group 23"/>
          <p:cNvGrpSpPr/>
          <p:nvPr/>
        </p:nvGrpSpPr>
        <p:grpSpPr>
          <a:xfrm>
            <a:off x="-8640" y="0"/>
            <a:ext cx="12206520" cy="6859440"/>
            <a:chOff x="-8640" y="0"/>
            <a:chExt cx="12206520" cy="6859440"/>
          </a:xfrm>
        </p:grpSpPr>
        <p:sp>
          <p:nvSpPr>
            <p:cNvPr id="17" name="AutoShape 24"/>
            <p:cNvSpPr/>
            <p:nvPr/>
          </p:nvSpPr>
          <p:spPr>
            <a:xfrm>
              <a:off x="48600" y="38160"/>
              <a:ext cx="12096360" cy="6784560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18" name="Freeform 25"/>
            <p:cNvSpPr/>
            <p:nvPr/>
          </p:nvSpPr>
          <p:spPr>
            <a:xfrm>
              <a:off x="-8640" y="0"/>
              <a:ext cx="609480" cy="447480"/>
            </a:xfrm>
            <a:custGeom>
              <a:avLst/>
              <a:gdLst>
                <a:gd name="textAreaLeft" fmla="*/ 0 w 609480"/>
                <a:gd name="textAreaRight" fmla="*/ 609840 w 609480"/>
                <a:gd name="textAreaTop" fmla="*/ 0 h 447480"/>
                <a:gd name="textAreaBottom" fmla="*/ 447840 h 447480"/>
              </a:gdLst>
              <a:ahLst/>
              <a:rect l="textAreaLeft" t="textAreaTop" r="textAreaRight" b="textAreaBottom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19" name="Freeform 26"/>
            <p:cNvSpPr/>
            <p:nvPr/>
          </p:nvSpPr>
          <p:spPr>
            <a:xfrm>
              <a:off x="2160" y="6326280"/>
              <a:ext cx="516240" cy="533160"/>
            </a:xfrm>
            <a:custGeom>
              <a:avLst/>
              <a:gdLst>
                <a:gd name="textAreaLeft" fmla="*/ 0 w 516240"/>
                <a:gd name="textAreaRight" fmla="*/ 516600 w 516240"/>
                <a:gd name="textAreaTop" fmla="*/ 0 h 533160"/>
                <a:gd name="textAreaBottom" fmla="*/ 533520 h 533160"/>
              </a:gdLst>
              <a:ahLst/>
              <a:rect l="textAreaLeft" t="textAreaTop" r="textAreaRight" b="textAreaBottom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20" name="Freeform 27"/>
            <p:cNvSpPr/>
            <p:nvPr/>
          </p:nvSpPr>
          <p:spPr>
            <a:xfrm>
              <a:off x="11662560" y="6396120"/>
              <a:ext cx="535320" cy="460080"/>
            </a:xfrm>
            <a:custGeom>
              <a:avLst/>
              <a:gdLst>
                <a:gd name="textAreaLeft" fmla="*/ 0 w 535320"/>
                <a:gd name="textAreaRight" fmla="*/ 535680 w 535320"/>
                <a:gd name="textAreaTop" fmla="*/ 0 h 460080"/>
                <a:gd name="textAreaBottom" fmla="*/ 460440 h 460080"/>
              </a:gdLst>
              <a:ahLst/>
              <a:rect l="textAreaLeft" t="textAreaTop" r="textAreaRight" b="textAreaBottom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21" name="Freeform 28"/>
            <p:cNvSpPr/>
            <p:nvPr/>
          </p:nvSpPr>
          <p:spPr>
            <a:xfrm>
              <a:off x="11580120" y="0"/>
              <a:ext cx="609480" cy="456840"/>
            </a:xfrm>
            <a:custGeom>
              <a:avLst/>
              <a:gdLst>
                <a:gd name="textAreaLeft" fmla="*/ 0 w 609480"/>
                <a:gd name="textAreaRight" fmla="*/ 609840 w 609480"/>
                <a:gd name="textAreaTop" fmla="*/ 0 h 456840"/>
                <a:gd name="textAreaBottom" fmla="*/ 457200 h 456840"/>
              </a:gdLst>
              <a:ahLst/>
              <a:rect l="textAreaLeft" t="textAreaTop" r="textAreaRight" b="textAreaBottom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pic>
        <p:nvPicPr>
          <p:cNvPr id="22" name="" descr=""/>
          <p:cNvPicPr/>
          <p:nvPr/>
        </p:nvPicPr>
        <p:blipFill>
          <a:blip r:embed="rId6"/>
          <a:stretch/>
        </p:blipFill>
        <p:spPr>
          <a:xfrm>
            <a:off x="25560" y="12600"/>
            <a:ext cx="12128400" cy="1181160"/>
          </a:xfrm>
          <a:prstGeom prst="rect">
            <a:avLst/>
          </a:prstGeom>
          <a:ln w="0">
            <a:noFill/>
          </a:ln>
        </p:spPr>
      </p:pic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800" spc="-1" strike="noStrike">
                <a:solidFill>
                  <a:schemeClr val="hlink"/>
                </a:solidFill>
                <a:latin typeface="Verdana"/>
              </a:rPr>
              <a:t>Click to edit the outline text format</a:t>
            </a: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18418c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18418c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Third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" descr=""/>
          <p:cNvPicPr/>
          <p:nvPr/>
        </p:nvPicPr>
        <p:blipFill>
          <a:blip r:embed="rId2"/>
          <a:stretch/>
        </p:blipFill>
        <p:spPr>
          <a:xfrm>
            <a:off x="25560" y="12600"/>
            <a:ext cx="12128400" cy="11811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61" name="Picture 324"/>
          <p:cNvGraphicFramePr/>
          <p:nvPr/>
        </p:nvGraphicFramePr>
        <p:xfrm>
          <a:off x="27360" y="22320"/>
          <a:ext cx="12134520" cy="1180800"/>
        </p:xfrm>
        <a:graphic>
          <a:graphicData uri="http://schemas.openxmlformats.org/presentationml/2006/ole">
            <p:oleObj r:id="rId3" spid="">
              <p:embed/>
              <p:pic>
                <p:nvPicPr>
                  <p:cNvPr id="62" name="Picture 324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27360" y="22320"/>
                    <a:ext cx="12134520" cy="11808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63" name="Rectangle 16"/>
          <p:cNvSpPr/>
          <p:nvPr/>
        </p:nvSpPr>
        <p:spPr>
          <a:xfrm>
            <a:off x="0" y="6453360"/>
            <a:ext cx="12144960" cy="404280"/>
          </a:xfrm>
          <a:prstGeom prst="rect">
            <a:avLst/>
          </a:prstGeom>
          <a:solidFill>
            <a:schemeClr val="folHlink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18418c"/>
              </a:solidFill>
              <a:latin typeface="Arial"/>
            </a:endParaRPr>
          </a:p>
        </p:txBody>
      </p:sp>
      <p:grpSp>
        <p:nvGrpSpPr>
          <p:cNvPr id="64" name="Group 17"/>
          <p:cNvGrpSpPr/>
          <p:nvPr/>
        </p:nvGrpSpPr>
        <p:grpSpPr>
          <a:xfrm>
            <a:off x="-14760" y="0"/>
            <a:ext cx="12212640" cy="6859440"/>
            <a:chOff x="-14760" y="0"/>
            <a:chExt cx="12212640" cy="6859440"/>
          </a:xfrm>
        </p:grpSpPr>
        <p:sp>
          <p:nvSpPr>
            <p:cNvPr id="65" name="AutoShape 18"/>
            <p:cNvSpPr/>
            <p:nvPr/>
          </p:nvSpPr>
          <p:spPr>
            <a:xfrm>
              <a:off x="42480" y="38160"/>
              <a:ext cx="12102480" cy="6784560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6" name="Freeform 19"/>
            <p:cNvSpPr/>
            <p:nvPr/>
          </p:nvSpPr>
          <p:spPr>
            <a:xfrm>
              <a:off x="-14760" y="0"/>
              <a:ext cx="609840" cy="44748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47480"/>
                <a:gd name="textAreaBottom" fmla="*/ 447840 h 447480"/>
              </a:gdLst>
              <a:ahLst/>
              <a:rect l="textAreaLeft" t="textAreaTop" r="textAreaRight" b="textAreaBottom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7" name="Freeform 20"/>
            <p:cNvSpPr/>
            <p:nvPr/>
          </p:nvSpPr>
          <p:spPr>
            <a:xfrm>
              <a:off x="-4320" y="6326280"/>
              <a:ext cx="516600" cy="533160"/>
            </a:xfrm>
            <a:custGeom>
              <a:avLst/>
              <a:gdLst>
                <a:gd name="textAreaLeft" fmla="*/ 0 w 516600"/>
                <a:gd name="textAreaRight" fmla="*/ 516960 w 516600"/>
                <a:gd name="textAreaTop" fmla="*/ 0 h 533160"/>
                <a:gd name="textAreaBottom" fmla="*/ 533520 h 533160"/>
              </a:gdLst>
              <a:ahLst/>
              <a:rect l="textAreaLeft" t="textAreaTop" r="textAreaRight" b="textAreaBottom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8" name="Freeform 21"/>
            <p:cNvSpPr/>
            <p:nvPr/>
          </p:nvSpPr>
          <p:spPr>
            <a:xfrm>
              <a:off x="11662200" y="6396120"/>
              <a:ext cx="535680" cy="460080"/>
            </a:xfrm>
            <a:custGeom>
              <a:avLst/>
              <a:gdLst>
                <a:gd name="textAreaLeft" fmla="*/ 0 w 535680"/>
                <a:gd name="textAreaRight" fmla="*/ 536040 w 535680"/>
                <a:gd name="textAreaTop" fmla="*/ 0 h 460080"/>
                <a:gd name="textAreaBottom" fmla="*/ 460440 h 460080"/>
              </a:gdLst>
              <a:ahLst/>
              <a:rect l="textAreaLeft" t="textAreaTop" r="textAreaRight" b="textAreaBottom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9" name="Freeform 22"/>
            <p:cNvSpPr/>
            <p:nvPr/>
          </p:nvSpPr>
          <p:spPr>
            <a:xfrm>
              <a:off x="11579760" y="0"/>
              <a:ext cx="609840" cy="45684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56840"/>
                <a:gd name="textAreaBottom" fmla="*/ 457200 h 456840"/>
              </a:gdLst>
              <a:ahLst/>
              <a:rect l="textAreaLeft" t="textAreaTop" r="textAreaRight" b="textAreaBottom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2860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Образец заголовка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343160"/>
            <a:ext cx="10972440" cy="4947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a1d42"/>
              </a:buClr>
              <a:buFont typeface="Wingdings" charset="2"/>
              <a:buChar char=""/>
            </a:pPr>
            <a:r>
              <a:rPr b="1" lang="ru-RU" sz="2800" spc="-1" strike="noStrike">
                <a:solidFill>
                  <a:schemeClr val="hlink"/>
                </a:solidFill>
                <a:latin typeface="Verdana"/>
              </a:rPr>
              <a:t>Образец текста</a:t>
            </a: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3492b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18418c"/>
                </a:solidFill>
                <a:latin typeface="Arial"/>
              </a:rPr>
              <a:t>Второй уровень</a:t>
            </a:r>
            <a:endParaRPr b="0" lang="en-US" sz="2800" spc="-1" strike="noStrike">
              <a:solidFill>
                <a:srgbClr val="18418c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18418c"/>
              </a:buClr>
              <a:buFont typeface="Symbol" charset="2"/>
              <a:buChar char=""/>
            </a:pPr>
            <a:r>
              <a:rPr b="0" lang="ru-RU" sz="2400" spc="-1" strike="noStrike">
                <a:solidFill>
                  <a:srgbClr val="18418c"/>
                </a:solidFill>
                <a:latin typeface="Arial"/>
              </a:rPr>
              <a:t>Третий уровень</a:t>
            </a:r>
            <a:endParaRPr b="0" lang="en-US" sz="2400" spc="-1" strike="noStrike">
              <a:solidFill>
                <a:srgbClr val="18418c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18418c"/>
              </a:buClr>
              <a:buFont typeface="Symbol" charset="2"/>
              <a:buChar char=""/>
            </a:pPr>
            <a:r>
              <a:rPr b="0" lang="ru-RU" sz="2000" spc="-1" strike="noStrike">
                <a:solidFill>
                  <a:srgbClr val="18418c"/>
                </a:solidFill>
                <a:latin typeface="Arial"/>
              </a:rPr>
              <a:t>Четвертый уровень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18418c"/>
              </a:buClr>
              <a:buFont typeface="StarSymbol"/>
              <a:buChar char="»"/>
            </a:pPr>
            <a:r>
              <a:rPr b="0" lang="ru-RU" sz="2000" spc="-1" strike="noStrike">
                <a:solidFill>
                  <a:srgbClr val="18418c"/>
                </a:solidFill>
                <a:latin typeface="Arial"/>
              </a:rPr>
              <a:t>Пятый уровень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ftr" idx="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sldNum" idx="2"/>
          </p:nvPr>
        </p:nvSpPr>
        <p:spPr>
          <a:xfrm>
            <a:off x="609480" y="6472080"/>
            <a:ext cx="812520" cy="232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lnSpc>
                <a:spcPct val="100000"/>
              </a:lnSpc>
              <a:buNone/>
              <a:defRPr b="1" lang="en-US" sz="1200" spc="-1" strike="noStrike">
                <a:solidFill>
                  <a:srgbClr val="ffffff"/>
                </a:solidFill>
                <a:latin typeface="Verdana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AAA694A3-21ED-45A7-B128-384960836592}" type="slidenum">
              <a:rPr b="1" lang="en-US" sz="1200" spc="-1" strike="noStrike">
                <a:solidFill>
                  <a:srgbClr val="ffffff"/>
                </a:solidFill>
                <a:latin typeface="Verdan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74" name="" descr=""/>
          <p:cNvPicPr/>
          <p:nvPr/>
        </p:nvPicPr>
        <p:blipFill>
          <a:blip r:embed="rId5"/>
          <a:stretch/>
        </p:blipFill>
        <p:spPr>
          <a:xfrm>
            <a:off x="25560" y="12600"/>
            <a:ext cx="12128400" cy="118116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73.xml"/><Relationship Id="rId3" Type="http://schemas.openxmlformats.org/officeDocument/2006/relationships/slide" Target="slide73.xml"/><Relationship Id="rId4" Type="http://schemas.openxmlformats.org/officeDocument/2006/relationships/slide" Target="slide73.xml"/><Relationship Id="rId5" Type="http://schemas.openxmlformats.org/officeDocument/2006/relationships/slide" Target="slide85.xml"/><Relationship Id="rId6" Type="http://schemas.openxmlformats.org/officeDocument/2006/relationships/slide" Target="slide85.xml"/><Relationship Id="rId7" Type="http://schemas.openxmlformats.org/officeDocument/2006/relationships/slide" Target="slide85.xml"/><Relationship Id="rId8" Type="http://schemas.openxmlformats.org/officeDocument/2006/relationships/slide" Target="slide85.xml"/><Relationship Id="rId9" Type="http://schemas.openxmlformats.org/officeDocument/2006/relationships/slide" Target="slide108.xml"/><Relationship Id="rId10" Type="http://schemas.openxmlformats.org/officeDocument/2006/relationships/slide" Target="slide105.xml"/><Relationship Id="rId11" Type="http://schemas.openxmlformats.org/officeDocument/2006/relationships/slide" Target="slide105.xml"/><Relationship Id="rId12" Type="http://schemas.openxmlformats.org/officeDocument/2006/relationships/slide" Target="slide105.xml"/><Relationship Id="rId13" Type="http://schemas.openxmlformats.org/officeDocument/2006/relationships/slide" Target="slide105.xml"/><Relationship Id="rId14" Type="http://schemas.openxmlformats.org/officeDocument/2006/relationships/slide" Target="slide105.xml"/><Relationship Id="rId15" Type="http://schemas.openxmlformats.org/officeDocument/2006/relationships/slide" Target="slide99.xml"/><Relationship Id="rId16" Type="http://schemas.openxmlformats.org/officeDocument/2006/relationships/slide" Target="slide99.xml"/><Relationship Id="rId17" Type="http://schemas.openxmlformats.org/officeDocument/2006/relationships/slide" Target="slide99.xml"/><Relationship Id="rId18" Type="http://schemas.openxmlformats.org/officeDocument/2006/relationships/slideLayout" Target="../slideLayouts/slideLayout13.xml"/>
</Relationships>
</file>

<file path=ppt/slides/_rels/slide100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41.gif"/><Relationship Id="rId4" Type="http://schemas.openxmlformats.org/officeDocument/2006/relationships/slideLayout" Target="../slideLayouts/slideLayout13.xml"/>
</Relationships>
</file>

<file path=ppt/slides/_rels/slide10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8.jpeg"/><Relationship Id="rId3" Type="http://schemas.openxmlformats.org/officeDocument/2006/relationships/image" Target="../media/image42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0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4.png"/><Relationship Id="rId3" Type="http://schemas.openxmlformats.org/officeDocument/2006/relationships/image" Target="../media/image42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0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43.gif"/><Relationship Id="rId3" Type="http://schemas.openxmlformats.org/officeDocument/2006/relationships/image" Target="../media/image3.jpeg"/><Relationship Id="rId4" Type="http://schemas.openxmlformats.org/officeDocument/2006/relationships/image" Target="../media/image5.pn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0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43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0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6.jpeg"/><Relationship Id="rId3" Type="http://schemas.openxmlformats.org/officeDocument/2006/relationships/image" Target="../media/image8.jpeg"/><Relationship Id="rId4" Type="http://schemas.openxmlformats.org/officeDocument/2006/relationships/image" Target="../media/image44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0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5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0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46.gif"/><Relationship Id="rId4" Type="http://schemas.openxmlformats.org/officeDocument/2006/relationships/image" Target="../media/image6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0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4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09.xml.rels><?xml version="1.0" encoding="UTF-8"?>
<Relationships xmlns="http://schemas.openxmlformats.org/package/2006/relationships"><Relationship Id="rId1" Type="http://schemas.openxmlformats.org/officeDocument/2006/relationships/image" Target="../media/image47.gif"/><Relationship Id="rId2" Type="http://schemas.openxmlformats.org/officeDocument/2006/relationships/image" Target="../media/image5.pn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91.xml"/><Relationship Id="rId3" Type="http://schemas.openxmlformats.org/officeDocument/2006/relationships/slide" Target="slide91.xml"/><Relationship Id="rId4" Type="http://schemas.openxmlformats.org/officeDocument/2006/relationships/slide" Target="slide91.xml"/><Relationship Id="rId5" Type="http://schemas.openxmlformats.org/officeDocument/2006/relationships/slide" Target="slide91.xml"/><Relationship Id="rId6" Type="http://schemas.openxmlformats.org/officeDocument/2006/relationships/slide" Target="slide114.xml"/><Relationship Id="rId7" Type="http://schemas.openxmlformats.org/officeDocument/2006/relationships/slide" Target="slide114.xml"/><Relationship Id="rId8" Type="http://schemas.openxmlformats.org/officeDocument/2006/relationships/slide" Target="slide114.xml"/><Relationship Id="rId9" Type="http://schemas.openxmlformats.org/officeDocument/2006/relationships/slide" Target="slide114.xml"/><Relationship Id="rId10" Type="http://schemas.openxmlformats.org/officeDocument/2006/relationships/slide" Target="slide114.xml"/><Relationship Id="rId11" Type="http://schemas.openxmlformats.org/officeDocument/2006/relationships/slide" Target="slide92.xml"/><Relationship Id="rId12" Type="http://schemas.openxmlformats.org/officeDocument/2006/relationships/slide" Target="slide92.xml"/><Relationship Id="rId13" Type="http://schemas.openxmlformats.org/officeDocument/2006/relationships/slide" Target="slide92.xml"/><Relationship Id="rId14" Type="http://schemas.openxmlformats.org/officeDocument/2006/relationships/slide" Target="slide92.xml"/><Relationship Id="rId15" Type="http://schemas.openxmlformats.org/officeDocument/2006/relationships/slide" Target="slide92.xml"/><Relationship Id="rId16" Type="http://schemas.openxmlformats.org/officeDocument/2006/relationships/slide" Target="slide95.xml"/><Relationship Id="rId17" Type="http://schemas.openxmlformats.org/officeDocument/2006/relationships/slide" Target="slide95.xml"/><Relationship Id="rId18" Type="http://schemas.openxmlformats.org/officeDocument/2006/relationships/slide" Target="slide95.xml"/><Relationship Id="rId19" Type="http://schemas.openxmlformats.org/officeDocument/2006/relationships/slide" Target="slide95.xml"/><Relationship Id="rId20" Type="http://schemas.openxmlformats.org/officeDocument/2006/relationships/slide" Target="slide127.xml"/><Relationship Id="rId21" Type="http://schemas.openxmlformats.org/officeDocument/2006/relationships/slide" Target="slide127.xml"/><Relationship Id="rId22" Type="http://schemas.openxmlformats.org/officeDocument/2006/relationships/slide" Target="slide4.xml"/><Relationship Id="rId23" Type="http://schemas.openxmlformats.org/officeDocument/2006/relationships/slideLayout" Target="../slideLayouts/slideLayout13.xml"/>
</Relationships>
</file>

<file path=ppt/slides/_rels/slide11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3.jpeg"/><Relationship Id="rId4" Type="http://schemas.openxmlformats.org/officeDocument/2006/relationships/image" Target="../media/image47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48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3.jpeg"/><Relationship Id="rId4" Type="http://schemas.openxmlformats.org/officeDocument/2006/relationships/image" Target="../media/image48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1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49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0.gif"/><Relationship Id="rId3" Type="http://schemas.openxmlformats.org/officeDocument/2006/relationships/image" Target="../media/image5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51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51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1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51.gif"/><Relationship Id="rId3" Type="http://schemas.openxmlformats.org/officeDocument/2006/relationships/image" Target="../media/image8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2.gif"/><Relationship Id="rId3" Type="http://schemas.openxmlformats.org/officeDocument/2006/relationships/slide" Target="slide4.xml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3.xml"/>
</Relationships>
</file>

<file path=ppt/slides/_rels/slide11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3.gif"/><Relationship Id="rId3" Type="http://schemas.openxmlformats.org/officeDocument/2006/relationships/slide" Target="slide4.xml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133.xml"/><Relationship Id="rId3" Type="http://schemas.openxmlformats.org/officeDocument/2006/relationships/slide" Target="slide133.xml"/><Relationship Id="rId4" Type="http://schemas.openxmlformats.org/officeDocument/2006/relationships/slide" Target="slide64.xml"/><Relationship Id="rId5" Type="http://schemas.openxmlformats.org/officeDocument/2006/relationships/slide" Target="slide64.xml"/><Relationship Id="rId6" Type="http://schemas.openxmlformats.org/officeDocument/2006/relationships/slide" Target="slide64.xml"/><Relationship Id="rId7" Type="http://schemas.openxmlformats.org/officeDocument/2006/relationships/slide" Target="slide64.xml"/><Relationship Id="rId8" Type="http://schemas.openxmlformats.org/officeDocument/2006/relationships/slide" Target="slide64.xml"/><Relationship Id="rId9" Type="http://schemas.openxmlformats.org/officeDocument/2006/relationships/slide" Target="slide54.xml"/><Relationship Id="rId10" Type="http://schemas.openxmlformats.org/officeDocument/2006/relationships/slide" Target="slide54.xml"/><Relationship Id="rId11" Type="http://schemas.openxmlformats.org/officeDocument/2006/relationships/slide" Target="slide54.xml"/><Relationship Id="rId12" Type="http://schemas.openxmlformats.org/officeDocument/2006/relationships/slide" Target="slide54.xml"/><Relationship Id="rId13" Type="http://schemas.openxmlformats.org/officeDocument/2006/relationships/slide" Target="slide54.xml"/><Relationship Id="rId14" Type="http://schemas.openxmlformats.org/officeDocument/2006/relationships/slide" Target="slide120.xml"/><Relationship Id="rId15" Type="http://schemas.openxmlformats.org/officeDocument/2006/relationships/slide" Target="slide120.xml"/><Relationship Id="rId16" Type="http://schemas.openxmlformats.org/officeDocument/2006/relationships/slide" Target="slide120.xml"/><Relationship Id="rId17" Type="http://schemas.openxmlformats.org/officeDocument/2006/relationships/slide" Target="slide50.xml"/><Relationship Id="rId18" Type="http://schemas.openxmlformats.org/officeDocument/2006/relationships/slide" Target="slide50.xml"/><Relationship Id="rId19" Type="http://schemas.openxmlformats.org/officeDocument/2006/relationships/slideLayout" Target="../slideLayouts/slideLayout13.xml"/>
</Relationships>
</file>

<file path=ppt/slides/_rels/slide12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54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21.xml.rels><?xml version="1.0" encoding="UTF-8"?>
<Relationships xmlns="http://schemas.openxmlformats.org/package/2006/relationships"><Relationship Id="rId1" Type="http://schemas.openxmlformats.org/officeDocument/2006/relationships/image" Target="../media/image54.gif"/><Relationship Id="rId2" Type="http://schemas.openxmlformats.org/officeDocument/2006/relationships/image" Target="../media/image6.jpeg"/><Relationship Id="rId3" Type="http://schemas.openxmlformats.org/officeDocument/2006/relationships/image" Target="../media/image8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2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" Target="slide4.xml"/><Relationship Id="rId3" Type="http://schemas.openxmlformats.org/officeDocument/2006/relationships/image" Target="../media/image6.jpeg"/><Relationship Id="rId4" Type="http://schemas.openxmlformats.org/officeDocument/2006/relationships/image" Target="../media/image55.gif"/><Relationship Id="rId5" Type="http://schemas.openxmlformats.org/officeDocument/2006/relationships/slideLayout" Target="../slideLayouts/slideLayout13.xml"/>
</Relationships>
</file>

<file path=ppt/slides/_rels/slide123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56.gif"/><Relationship Id="rId6" Type="http://schemas.openxmlformats.org/officeDocument/2006/relationships/slideLayout" Target="../slideLayouts/slideLayout13.xml"/>
</Relationships>
</file>

<file path=ppt/slides/_rels/slide124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7.gif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3.xml"/>
</Relationships>
</file>

<file path=ppt/slides/_rels/slide125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8.jpeg"/><Relationship Id="rId3" Type="http://schemas.openxmlformats.org/officeDocument/2006/relationships/image" Target="../media/image6.jpeg"/><Relationship Id="rId4" Type="http://schemas.openxmlformats.org/officeDocument/2006/relationships/image" Target="../media/image57.gif"/><Relationship Id="rId5" Type="http://schemas.openxmlformats.org/officeDocument/2006/relationships/slideLayout" Target="../slideLayouts/slideLayout13.xml"/>
</Relationships>
</file>

<file path=ppt/slides/_rels/slide126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58.gif"/><Relationship Id="rId5" Type="http://schemas.openxmlformats.org/officeDocument/2006/relationships/slideLayout" Target="../slideLayouts/slideLayout13.xml"/>
</Relationships>
</file>

<file path=ppt/slides/_rels/slide127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58.gif"/><Relationship Id="rId5" Type="http://schemas.openxmlformats.org/officeDocument/2006/relationships/slideLayout" Target="../slideLayouts/slideLayout13.xml"/>
</Relationships>
</file>

<file path=ppt/slides/_rels/slide128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7.jpeg"/><Relationship Id="rId3" Type="http://schemas.openxmlformats.org/officeDocument/2006/relationships/image" Target="../media/image6.jpeg"/><Relationship Id="rId4" Type="http://schemas.openxmlformats.org/officeDocument/2006/relationships/image" Target="../media/image8.jpeg"/><Relationship Id="rId5" Type="http://schemas.openxmlformats.org/officeDocument/2006/relationships/image" Target="../media/image58.gif"/><Relationship Id="rId6" Type="http://schemas.openxmlformats.org/officeDocument/2006/relationships/slideLayout" Target="../slideLayouts/slideLayout13.xml"/>
</Relationships>
</file>

<file path=ppt/slides/_rels/slide129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7.jpeg"/><Relationship Id="rId3" Type="http://schemas.openxmlformats.org/officeDocument/2006/relationships/image" Target="../media/image6.jpeg"/><Relationship Id="rId4" Type="http://schemas.openxmlformats.org/officeDocument/2006/relationships/image" Target="../media/image8.jpeg"/><Relationship Id="rId5" Type="http://schemas.openxmlformats.org/officeDocument/2006/relationships/image" Target="../media/image58.gif"/><Relationship Id="rId6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68.xml"/><Relationship Id="rId3" Type="http://schemas.openxmlformats.org/officeDocument/2006/relationships/slide" Target="slide63.xml"/><Relationship Id="rId4" Type="http://schemas.openxmlformats.org/officeDocument/2006/relationships/slide" Target="slide63.xml"/><Relationship Id="rId5" Type="http://schemas.openxmlformats.org/officeDocument/2006/relationships/slide" Target="slide63.xml"/><Relationship Id="rId6" Type="http://schemas.openxmlformats.org/officeDocument/2006/relationships/slide" Target="slide63.xml"/><Relationship Id="rId7" Type="http://schemas.openxmlformats.org/officeDocument/2006/relationships/slide" Target="slide63.xml"/><Relationship Id="rId8" Type="http://schemas.openxmlformats.org/officeDocument/2006/relationships/slide" Target="slide63.xml"/><Relationship Id="rId9" Type="http://schemas.openxmlformats.org/officeDocument/2006/relationships/slide" Target="slide63.xml"/><Relationship Id="rId10" Type="http://schemas.openxmlformats.org/officeDocument/2006/relationships/slide" Target="slide63.xml"/><Relationship Id="rId11" Type="http://schemas.openxmlformats.org/officeDocument/2006/relationships/slide" Target="slide63.xml"/><Relationship Id="rId12" Type="http://schemas.openxmlformats.org/officeDocument/2006/relationships/slide" Target="slide124.xml"/><Relationship Id="rId13" Type="http://schemas.openxmlformats.org/officeDocument/2006/relationships/slide" Target="slide124.xml"/><Relationship Id="rId14" Type="http://schemas.openxmlformats.org/officeDocument/2006/relationships/slide" Target="slide124.xml"/><Relationship Id="rId15" Type="http://schemas.openxmlformats.org/officeDocument/2006/relationships/slide" Target="slide115.xml"/><Relationship Id="rId16" Type="http://schemas.openxmlformats.org/officeDocument/2006/relationships/slide" Target="slide115.xml"/><Relationship Id="rId17" Type="http://schemas.openxmlformats.org/officeDocument/2006/relationships/slide" Target="slide115.xml"/><Relationship Id="rId18" Type="http://schemas.openxmlformats.org/officeDocument/2006/relationships/slide" Target="slide115.xml"/><Relationship Id="rId19" Type="http://schemas.openxmlformats.org/officeDocument/2006/relationships/slideLayout" Target="../slideLayouts/slideLayout13.xml"/>
</Relationships>
</file>

<file path=ppt/slides/_rels/slide130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59.gif"/><Relationship Id="rId4" Type="http://schemas.openxmlformats.org/officeDocument/2006/relationships/slideLayout" Target="../slideLayouts/slideLayout13.xml"/>
</Relationships>
</file>

<file path=ppt/slides/_rels/slide131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60.gif"/><Relationship Id="rId4" Type="http://schemas.openxmlformats.org/officeDocument/2006/relationships/slideLayout" Target="../slideLayouts/slideLayout13.xml"/>
</Relationships>
</file>

<file path=ppt/slides/_rels/slide132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5.png"/><Relationship Id="rId3" Type="http://schemas.openxmlformats.org/officeDocument/2006/relationships/image" Target="../media/image61.gif"/><Relationship Id="rId4" Type="http://schemas.openxmlformats.org/officeDocument/2006/relationships/slideLayout" Target="../slideLayouts/slideLayout13.xml"/>
</Relationships>
</file>

<file path=ppt/slides/_rels/slide133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62.gif"/><Relationship Id="rId4" Type="http://schemas.openxmlformats.org/officeDocument/2006/relationships/slideLayout" Target="../slideLayouts/slideLayout13.xml"/>
</Relationships>
</file>

<file path=ppt/slides/_rels/slide134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6.jpeg"/><Relationship Id="rId4" Type="http://schemas.openxmlformats.org/officeDocument/2006/relationships/image" Target="../media/image63.gif"/><Relationship Id="rId5" Type="http://schemas.openxmlformats.org/officeDocument/2006/relationships/slideLayout" Target="../slideLayouts/slideLayout13.xml"/>
</Relationships>
</file>

<file path=ppt/slides/_rels/slide135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64.gif"/><Relationship Id="rId4" Type="http://schemas.openxmlformats.org/officeDocument/2006/relationships/slideLayout" Target="../slideLayouts/slideLayout13.xml"/>
</Relationships>
</file>

<file path=ppt/slides/_rels/slide136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65.gif"/><Relationship Id="rId4" Type="http://schemas.openxmlformats.org/officeDocument/2006/relationships/slideLayout" Target="../slideLayouts/slideLayout13.xml"/>
</Relationships>
</file>

<file path=ppt/slides/_rels/slide137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66.gif"/><Relationship Id="rId4" Type="http://schemas.openxmlformats.org/officeDocument/2006/relationships/slideLayout" Target="../slideLayouts/slideLayout13.xml"/>
</Relationships>
</file>

<file path=ppt/slides/_rels/slide138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67.gif"/><Relationship Id="rId4" Type="http://schemas.openxmlformats.org/officeDocument/2006/relationships/slideLayout" Target="../slideLayouts/slideLayout13.xml"/>
</Relationships>
</file>

<file path=ppt/slides/_rels/slide1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5.xml"/><Relationship Id="rId3" Type="http://schemas.openxmlformats.org/officeDocument/2006/relationships/slide" Target="slide45.xml"/><Relationship Id="rId4" Type="http://schemas.openxmlformats.org/officeDocument/2006/relationships/slide" Target="slide45.xml"/><Relationship Id="rId5" Type="http://schemas.openxmlformats.org/officeDocument/2006/relationships/slide" Target="slide45.xml"/><Relationship Id="rId6" Type="http://schemas.openxmlformats.org/officeDocument/2006/relationships/slide" Target="slide45.xml"/><Relationship Id="rId7" Type="http://schemas.openxmlformats.org/officeDocument/2006/relationships/slide" Target="slide45.xml"/><Relationship Id="rId8" Type="http://schemas.openxmlformats.org/officeDocument/2006/relationships/slide" Target="slide45.xml"/><Relationship Id="rId9" Type="http://schemas.openxmlformats.org/officeDocument/2006/relationships/slide" Target="slide45.xml"/><Relationship Id="rId10" Type="http://schemas.openxmlformats.org/officeDocument/2006/relationships/slide" Target="slide59.xml"/><Relationship Id="rId11" Type="http://schemas.openxmlformats.org/officeDocument/2006/relationships/slide" Target="slide59.xml"/><Relationship Id="rId12" Type="http://schemas.openxmlformats.org/officeDocument/2006/relationships/slide" Target="slide59.xml"/><Relationship Id="rId13" Type="http://schemas.openxmlformats.org/officeDocument/2006/relationships/slide" Target="slide59.xml"/><Relationship Id="rId14" Type="http://schemas.openxmlformats.org/officeDocument/2006/relationships/slide" Target="slide59.xml"/><Relationship Id="rId15" Type="http://schemas.openxmlformats.org/officeDocument/2006/relationships/slide" Target="slide59.xml"/><Relationship Id="rId16" Type="http://schemas.openxmlformats.org/officeDocument/2006/relationships/slide" Target="slide97.xml"/><Relationship Id="rId17" Type="http://schemas.openxmlformats.org/officeDocument/2006/relationships/slide" Target="slide97.xml"/><Relationship Id="rId18" Type="http://schemas.openxmlformats.org/officeDocument/2006/relationships/slide" Target="slide97.xml"/><Relationship Id="rId19" Type="http://schemas.openxmlformats.org/officeDocument/2006/relationships/slide" Target="slide97.xml"/><Relationship Id="rId20" Type="http://schemas.openxmlformats.org/officeDocument/2006/relationships/slide" Target="slide97.xml"/><Relationship Id="rId21" Type="http://schemas.openxmlformats.org/officeDocument/2006/relationships/slide" Target="slide97.xml"/><Relationship Id="rId22" Type="http://schemas.openxmlformats.org/officeDocument/2006/relationships/slide" Target="slide111.xml"/><Relationship Id="rId23" Type="http://schemas.openxmlformats.org/officeDocument/2006/relationships/slide" Target="slide111.xml"/><Relationship Id="rId24" Type="http://schemas.openxmlformats.org/officeDocument/2006/relationships/slide" Target="slide111.xml"/><Relationship Id="rId25" Type="http://schemas.openxmlformats.org/officeDocument/2006/relationships/slide" Target="slide111.xml"/><Relationship Id="rId26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118.xml"/><Relationship Id="rId3" Type="http://schemas.openxmlformats.org/officeDocument/2006/relationships/slide" Target="slide118.xml"/><Relationship Id="rId4" Type="http://schemas.openxmlformats.org/officeDocument/2006/relationships/slide" Target="slide118.xml"/><Relationship Id="rId5" Type="http://schemas.openxmlformats.org/officeDocument/2006/relationships/slide" Target="slide118.xml"/><Relationship Id="rId6" Type="http://schemas.openxmlformats.org/officeDocument/2006/relationships/slide" Target="slide118.xml"/><Relationship Id="rId7" Type="http://schemas.openxmlformats.org/officeDocument/2006/relationships/slide" Target="slide119.xml"/><Relationship Id="rId8" Type="http://schemas.openxmlformats.org/officeDocument/2006/relationships/slide" Target="slide119.xml"/><Relationship Id="rId9" Type="http://schemas.openxmlformats.org/officeDocument/2006/relationships/slide" Target="slide119.xml"/><Relationship Id="rId10" Type="http://schemas.openxmlformats.org/officeDocument/2006/relationships/slide" Target="slide119.xml"/><Relationship Id="rId11" Type="http://schemas.openxmlformats.org/officeDocument/2006/relationships/slide" Target="slide65.xml"/><Relationship Id="rId12" Type="http://schemas.openxmlformats.org/officeDocument/2006/relationships/slide" Target="slide65.xml"/><Relationship Id="rId13" Type="http://schemas.openxmlformats.org/officeDocument/2006/relationships/slide" Target="slide65.xml"/><Relationship Id="rId14" Type="http://schemas.openxmlformats.org/officeDocument/2006/relationships/slide" Target="slide65.xml"/><Relationship Id="rId15" Type="http://schemas.openxmlformats.org/officeDocument/2006/relationships/slide" Target="slide65.xml"/><Relationship Id="rId16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89.xml"/><Relationship Id="rId3" Type="http://schemas.openxmlformats.org/officeDocument/2006/relationships/slide" Target="slide89.xml"/><Relationship Id="rId4" Type="http://schemas.openxmlformats.org/officeDocument/2006/relationships/slide" Target="slide103.xml"/><Relationship Id="rId5" Type="http://schemas.openxmlformats.org/officeDocument/2006/relationships/slide" Target="slide61.xml"/><Relationship Id="rId6" Type="http://schemas.openxmlformats.org/officeDocument/2006/relationships/slide" Target="slide61.xml"/><Relationship Id="rId7" Type="http://schemas.openxmlformats.org/officeDocument/2006/relationships/slide" Target="slide61.xml"/><Relationship Id="rId8" Type="http://schemas.openxmlformats.org/officeDocument/2006/relationships/slide" Target="slide61.xml"/><Relationship Id="rId9" Type="http://schemas.openxmlformats.org/officeDocument/2006/relationships/slide" Target="slide80.xml"/><Relationship Id="rId10" Type="http://schemas.openxmlformats.org/officeDocument/2006/relationships/slide" Target="slide80.xml"/><Relationship Id="rId11" Type="http://schemas.openxmlformats.org/officeDocument/2006/relationships/slide" Target="slide80.xml"/><Relationship Id="rId12" Type="http://schemas.openxmlformats.org/officeDocument/2006/relationships/slide" Target="slide80.xml"/><Relationship Id="rId13" Type="http://schemas.openxmlformats.org/officeDocument/2006/relationships/slide" Target="slide80.xml"/><Relationship Id="rId14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87.xml"/><Relationship Id="rId3" Type="http://schemas.openxmlformats.org/officeDocument/2006/relationships/slide" Target="slide87.xml"/><Relationship Id="rId4" Type="http://schemas.openxmlformats.org/officeDocument/2006/relationships/slide" Target="slide87.xml"/><Relationship Id="rId5" Type="http://schemas.openxmlformats.org/officeDocument/2006/relationships/slide" Target="slide87.xml"/><Relationship Id="rId6" Type="http://schemas.openxmlformats.org/officeDocument/2006/relationships/slide" Target="slide87.xml"/><Relationship Id="rId7" Type="http://schemas.openxmlformats.org/officeDocument/2006/relationships/slide" Target="slide87.xml"/><Relationship Id="rId8" Type="http://schemas.openxmlformats.org/officeDocument/2006/relationships/slide" Target="slide87.xml"/><Relationship Id="rId9" Type="http://schemas.openxmlformats.org/officeDocument/2006/relationships/slide" Target="slide123.xml"/><Relationship Id="rId10" Type="http://schemas.openxmlformats.org/officeDocument/2006/relationships/slide" Target="slide123.xml"/><Relationship Id="rId11" Type="http://schemas.openxmlformats.org/officeDocument/2006/relationships/slide" Target="slide123.xml"/><Relationship Id="rId12" Type="http://schemas.openxmlformats.org/officeDocument/2006/relationships/slide" Target="slide123.xml"/><Relationship Id="rId13" Type="http://schemas.openxmlformats.org/officeDocument/2006/relationships/slide" Target="slide123.xml"/><Relationship Id="rId14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53.xml"/><Relationship Id="rId3" Type="http://schemas.openxmlformats.org/officeDocument/2006/relationships/slide" Target="slide53.xml"/><Relationship Id="rId4" Type="http://schemas.openxmlformats.org/officeDocument/2006/relationships/slide" Target="slide53.xml"/><Relationship Id="rId5" Type="http://schemas.openxmlformats.org/officeDocument/2006/relationships/slide" Target="slide53.xml"/><Relationship Id="rId6" Type="http://schemas.openxmlformats.org/officeDocument/2006/relationships/slide" Target="slide53.xml"/><Relationship Id="rId7" Type="http://schemas.openxmlformats.org/officeDocument/2006/relationships/slide" Target="slide53.xml"/><Relationship Id="rId8" Type="http://schemas.openxmlformats.org/officeDocument/2006/relationships/slide" Target="slide53.xml"/><Relationship Id="rId9" Type="http://schemas.openxmlformats.org/officeDocument/2006/relationships/slide" Target="slide84.xml"/><Relationship Id="rId10" Type="http://schemas.openxmlformats.org/officeDocument/2006/relationships/slide" Target="slide84.xml"/><Relationship Id="rId11" Type="http://schemas.openxmlformats.org/officeDocument/2006/relationships/slide" Target="slide84.xml"/><Relationship Id="rId12" Type="http://schemas.openxmlformats.org/officeDocument/2006/relationships/slide" Target="slide84.xml"/><Relationship Id="rId13" Type="http://schemas.openxmlformats.org/officeDocument/2006/relationships/slide" Target="slide84.xml"/><Relationship Id="rId14" Type="http://schemas.openxmlformats.org/officeDocument/2006/relationships/slide" Target="slide84.xml"/><Relationship Id="rId15" Type="http://schemas.openxmlformats.org/officeDocument/2006/relationships/slide" Target="slide84.xml"/><Relationship Id="rId16" Type="http://schemas.openxmlformats.org/officeDocument/2006/relationships/slide" Target="slide84.xml"/><Relationship Id="rId17" Type="http://schemas.openxmlformats.org/officeDocument/2006/relationships/slide" Target="slide102.xml"/><Relationship Id="rId18" Type="http://schemas.openxmlformats.org/officeDocument/2006/relationships/slide" Target="slide102.xml"/><Relationship Id="rId19" Type="http://schemas.openxmlformats.org/officeDocument/2006/relationships/slide" Target="slide102.xml"/><Relationship Id="rId20" Type="http://schemas.openxmlformats.org/officeDocument/2006/relationships/slide" Target="slide107.xml"/><Relationship Id="rId21" Type="http://schemas.openxmlformats.org/officeDocument/2006/relationships/slide" Target="slide107.xml"/><Relationship Id="rId22" Type="http://schemas.openxmlformats.org/officeDocument/2006/relationships/slide" Target="slide107.xml"/><Relationship Id="rId23" Type="http://schemas.openxmlformats.org/officeDocument/2006/relationships/slide" Target="slide107.xml"/><Relationship Id="rId24" Type="http://schemas.openxmlformats.org/officeDocument/2006/relationships/slide" Target="slide107.xml"/><Relationship Id="rId25" Type="http://schemas.openxmlformats.org/officeDocument/2006/relationships/slide" Target="slide107.xml"/><Relationship Id="rId26" Type="http://schemas.openxmlformats.org/officeDocument/2006/relationships/slide" Target="slide107.xml"/><Relationship Id="rId27" Type="http://schemas.openxmlformats.org/officeDocument/2006/relationships/slide" Target="slide107.xml"/><Relationship Id="rId28" Type="http://schemas.openxmlformats.org/officeDocument/2006/relationships/slide" Target="slide113.xml"/><Relationship Id="rId29" Type="http://schemas.openxmlformats.org/officeDocument/2006/relationships/slide" Target="slide113.xml"/><Relationship Id="rId30" Type="http://schemas.openxmlformats.org/officeDocument/2006/relationships/slide" Target="slide113.xml"/><Relationship Id="rId31" Type="http://schemas.openxmlformats.org/officeDocument/2006/relationships/slide" Target="slide113.xml"/><Relationship Id="rId3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9.xml"/><Relationship Id="rId3" Type="http://schemas.openxmlformats.org/officeDocument/2006/relationships/slide" Target="slide49.xml"/><Relationship Id="rId4" Type="http://schemas.openxmlformats.org/officeDocument/2006/relationships/slide" Target="slide49.xml"/><Relationship Id="rId5" Type="http://schemas.openxmlformats.org/officeDocument/2006/relationships/slide" Target="slide49.xml"/><Relationship Id="rId6" Type="http://schemas.openxmlformats.org/officeDocument/2006/relationships/slide" Target="slide82.xml"/><Relationship Id="rId7" Type="http://schemas.openxmlformats.org/officeDocument/2006/relationships/slide" Target="slide82.xml"/><Relationship Id="rId8" Type="http://schemas.openxmlformats.org/officeDocument/2006/relationships/slide" Target="slide82.xml"/><Relationship Id="rId9" Type="http://schemas.openxmlformats.org/officeDocument/2006/relationships/slide" Target="slide82.xml"/><Relationship Id="rId10" Type="http://schemas.openxmlformats.org/officeDocument/2006/relationships/slide" Target="slide82.xml"/><Relationship Id="rId11" Type="http://schemas.openxmlformats.org/officeDocument/2006/relationships/slide" Target="slide82.xml"/><Relationship Id="rId12" Type="http://schemas.openxmlformats.org/officeDocument/2006/relationships/slide" Target="slide88.xml"/><Relationship Id="rId1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" Target="slide109.xml"/><Relationship Id="rId2" Type="http://schemas.openxmlformats.org/officeDocument/2006/relationships/slide" Target="slide57.xml"/><Relationship Id="rId3" Type="http://schemas.openxmlformats.org/officeDocument/2006/relationships/slide" Target="slide57.xml"/><Relationship Id="rId4" Type="http://schemas.openxmlformats.org/officeDocument/2006/relationships/slide" Target="slide57.xml"/><Relationship Id="rId5" Type="http://schemas.openxmlformats.org/officeDocument/2006/relationships/slide" Target="slide57.xml"/><Relationship Id="rId6" Type="http://schemas.openxmlformats.org/officeDocument/2006/relationships/slide" Target="slide57.xml"/><Relationship Id="rId7" Type="http://schemas.openxmlformats.org/officeDocument/2006/relationships/slide" Target="slide57.xml"/><Relationship Id="rId8" Type="http://schemas.openxmlformats.org/officeDocument/2006/relationships/slide" Target="slide75.xml"/><Relationship Id="rId9" Type="http://schemas.openxmlformats.org/officeDocument/2006/relationships/slide" Target="slide75.xml"/><Relationship Id="rId10" Type="http://schemas.openxmlformats.org/officeDocument/2006/relationships/slide" Target="slide85.xml"/><Relationship Id="rId11" Type="http://schemas.openxmlformats.org/officeDocument/2006/relationships/slide" Target="slide85.xml"/><Relationship Id="rId12" Type="http://schemas.openxmlformats.org/officeDocument/2006/relationships/slide" Target="slide85.xml"/><Relationship Id="rId13" Type="http://schemas.openxmlformats.org/officeDocument/2006/relationships/slide" Target="slide85.xml"/><Relationship Id="rId14" Type="http://schemas.openxmlformats.org/officeDocument/2006/relationships/image" Target="../media/image5.png"/><Relationship Id="rId15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" Target="slide114.xml"/><Relationship Id="rId2" Type="http://schemas.openxmlformats.org/officeDocument/2006/relationships/slide" Target="slide127.xml"/><Relationship Id="rId3" Type="http://schemas.openxmlformats.org/officeDocument/2006/relationships/slide" Target="slide127.xml"/><Relationship Id="rId4" Type="http://schemas.openxmlformats.org/officeDocument/2006/relationships/slide" Target="slide114.xml"/><Relationship Id="rId5" Type="http://schemas.openxmlformats.org/officeDocument/2006/relationships/slide" Target="slide114.xml"/><Relationship Id="rId6" Type="http://schemas.openxmlformats.org/officeDocument/2006/relationships/slide" Target="slide114.xml"/><Relationship Id="rId7" Type="http://schemas.openxmlformats.org/officeDocument/2006/relationships/slide" Target="slide114.xml"/><Relationship Id="rId8" Type="http://schemas.openxmlformats.org/officeDocument/2006/relationships/slide" Target="slide114.xml"/><Relationship Id="rId9" Type="http://schemas.openxmlformats.org/officeDocument/2006/relationships/slide" Target="slide114.xml"/><Relationship Id="rId10" Type="http://schemas.openxmlformats.org/officeDocument/2006/relationships/slide" Target="slide122.xml"/><Relationship Id="rId11" Type="http://schemas.openxmlformats.org/officeDocument/2006/relationships/slide" Target="slide122.xml"/><Relationship Id="rId12" Type="http://schemas.openxmlformats.org/officeDocument/2006/relationships/slide" Target="slide122.xml"/><Relationship Id="rId13" Type="http://schemas.openxmlformats.org/officeDocument/2006/relationships/slide" Target="slide122.xml"/><Relationship Id="rId14" Type="http://schemas.openxmlformats.org/officeDocument/2006/relationships/slide" Target="slide96.xml"/><Relationship Id="rId15" Type="http://schemas.openxmlformats.org/officeDocument/2006/relationships/slide" Target="slide96.xml"/><Relationship Id="rId16" Type="http://schemas.openxmlformats.org/officeDocument/2006/relationships/slide" Target="slide96.xml"/><Relationship Id="rId17" Type="http://schemas.openxmlformats.org/officeDocument/2006/relationships/slide" Target="slide96.xml"/><Relationship Id="rId18" Type="http://schemas.openxmlformats.org/officeDocument/2006/relationships/image" Target="../media/image5.png"/><Relationship Id="rId19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" Target="slide132.xml"/><Relationship Id="rId2" Type="http://schemas.openxmlformats.org/officeDocument/2006/relationships/slide" Target="slide132.xml"/><Relationship Id="rId3" Type="http://schemas.openxmlformats.org/officeDocument/2006/relationships/slide" Target="slide132.xml"/><Relationship Id="rId4" Type="http://schemas.openxmlformats.org/officeDocument/2006/relationships/slide" Target="slide132.xml"/><Relationship Id="rId5" Type="http://schemas.openxmlformats.org/officeDocument/2006/relationships/slide" Target="slide132.xml"/><Relationship Id="rId6" Type="http://schemas.openxmlformats.org/officeDocument/2006/relationships/slide" Target="slide132.xml"/><Relationship Id="rId7" Type="http://schemas.openxmlformats.org/officeDocument/2006/relationships/slide" Target="slide132.xml"/><Relationship Id="rId8" Type="http://schemas.openxmlformats.org/officeDocument/2006/relationships/slide" Target="slide120.xml"/><Relationship Id="rId9" Type="http://schemas.openxmlformats.org/officeDocument/2006/relationships/slide" Target="slide120.xml"/><Relationship Id="rId10" Type="http://schemas.openxmlformats.org/officeDocument/2006/relationships/slide" Target="slide120.xml"/><Relationship Id="rId11" Type="http://schemas.openxmlformats.org/officeDocument/2006/relationships/slide" Target="slide51.xml"/><Relationship Id="rId12" Type="http://schemas.openxmlformats.org/officeDocument/2006/relationships/slide" Target="slide51.xml"/><Relationship Id="rId13" Type="http://schemas.openxmlformats.org/officeDocument/2006/relationships/slide" Target="slide69.xml"/><Relationship Id="rId14" Type="http://schemas.openxmlformats.org/officeDocument/2006/relationships/slide" Target="slide69.xml"/><Relationship Id="rId15" Type="http://schemas.openxmlformats.org/officeDocument/2006/relationships/slide" Target="slide69.xml"/><Relationship Id="rId16" Type="http://schemas.openxmlformats.org/officeDocument/2006/relationships/slide" Target="slide69.xml"/><Relationship Id="rId17" Type="http://schemas.openxmlformats.org/officeDocument/2006/relationships/image" Target="../media/image5.png"/><Relationship Id="rId18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" Target="slide63.xml"/><Relationship Id="rId2" Type="http://schemas.openxmlformats.org/officeDocument/2006/relationships/slide" Target="slide63.xml"/><Relationship Id="rId3" Type="http://schemas.openxmlformats.org/officeDocument/2006/relationships/slide" Target="slide63.xml"/><Relationship Id="rId4" Type="http://schemas.openxmlformats.org/officeDocument/2006/relationships/slide" Target="slide63.xml"/><Relationship Id="rId5" Type="http://schemas.openxmlformats.org/officeDocument/2006/relationships/slide" Target="slide63.xml"/><Relationship Id="rId6" Type="http://schemas.openxmlformats.org/officeDocument/2006/relationships/slide" Target="slide63.xml"/><Relationship Id="rId7" Type="http://schemas.openxmlformats.org/officeDocument/2006/relationships/slide" Target="slide63.xml"/><Relationship Id="rId8" Type="http://schemas.openxmlformats.org/officeDocument/2006/relationships/slide" Target="slide63.xml"/><Relationship Id="rId9" Type="http://schemas.openxmlformats.org/officeDocument/2006/relationships/slide" Target="slide63.xml"/><Relationship Id="rId10" Type="http://schemas.openxmlformats.org/officeDocument/2006/relationships/slide" Target="slide115.xml"/><Relationship Id="rId11" Type="http://schemas.openxmlformats.org/officeDocument/2006/relationships/slide" Target="slide115.xml"/><Relationship Id="rId12" Type="http://schemas.openxmlformats.org/officeDocument/2006/relationships/slide" Target="slide115.xml"/><Relationship Id="rId13" Type="http://schemas.openxmlformats.org/officeDocument/2006/relationships/slide" Target="slide115.xml"/><Relationship Id="rId14" Type="http://schemas.openxmlformats.org/officeDocument/2006/relationships/slide" Target="slide115.xml"/><Relationship Id="rId15" Type="http://schemas.openxmlformats.org/officeDocument/2006/relationships/slide" Target="slide80.xml"/><Relationship Id="rId16" Type="http://schemas.openxmlformats.org/officeDocument/2006/relationships/slide" Target="slide80.xml"/><Relationship Id="rId17" Type="http://schemas.openxmlformats.org/officeDocument/2006/relationships/slide" Target="slide80.xml"/><Relationship Id="rId18" Type="http://schemas.openxmlformats.org/officeDocument/2006/relationships/slide" Target="slide80.xml"/><Relationship Id="rId19" Type="http://schemas.openxmlformats.org/officeDocument/2006/relationships/slide" Target="slide80.xml"/><Relationship Id="rId20" Type="http://schemas.openxmlformats.org/officeDocument/2006/relationships/slide" Target="slide80.xml"/><Relationship Id="rId21" Type="http://schemas.openxmlformats.org/officeDocument/2006/relationships/image" Target="../media/image5.png"/><Relationship Id="rId2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" Target="slide59.xml"/><Relationship Id="rId2" Type="http://schemas.openxmlformats.org/officeDocument/2006/relationships/slide" Target="slide59.xml"/><Relationship Id="rId3" Type="http://schemas.openxmlformats.org/officeDocument/2006/relationships/slide" Target="slide59.xml"/><Relationship Id="rId4" Type="http://schemas.openxmlformats.org/officeDocument/2006/relationships/slide" Target="slide59.xml"/><Relationship Id="rId5" Type="http://schemas.openxmlformats.org/officeDocument/2006/relationships/slide" Target="slide59.xml"/><Relationship Id="rId6" Type="http://schemas.openxmlformats.org/officeDocument/2006/relationships/slide" Target="slide59.xml"/><Relationship Id="rId7" Type="http://schemas.openxmlformats.org/officeDocument/2006/relationships/slide" Target="slide59.xml"/><Relationship Id="rId8" Type="http://schemas.openxmlformats.org/officeDocument/2006/relationships/slide" Target="slide97.xml"/><Relationship Id="rId9" Type="http://schemas.openxmlformats.org/officeDocument/2006/relationships/slide" Target="slide97.xml"/><Relationship Id="rId10" Type="http://schemas.openxmlformats.org/officeDocument/2006/relationships/slide" Target="slide97.xml"/><Relationship Id="rId11" Type="http://schemas.openxmlformats.org/officeDocument/2006/relationships/slide" Target="slide97.xml"/><Relationship Id="rId12" Type="http://schemas.openxmlformats.org/officeDocument/2006/relationships/slide" Target="slide97.xml"/><Relationship Id="rId13" Type="http://schemas.openxmlformats.org/officeDocument/2006/relationships/slide" Target="slide97.xml"/><Relationship Id="rId14" Type="http://schemas.openxmlformats.org/officeDocument/2006/relationships/slide" Target="slide111.xml"/><Relationship Id="rId15" Type="http://schemas.openxmlformats.org/officeDocument/2006/relationships/slide" Target="slide111.xml"/><Relationship Id="rId16" Type="http://schemas.openxmlformats.org/officeDocument/2006/relationships/slide" Target="slide111.xml"/><Relationship Id="rId17" Type="http://schemas.openxmlformats.org/officeDocument/2006/relationships/slide" Target="slide111.xml"/><Relationship Id="rId18" Type="http://schemas.openxmlformats.org/officeDocument/2006/relationships/slide" Target="slide118.xml"/><Relationship Id="rId19" Type="http://schemas.openxmlformats.org/officeDocument/2006/relationships/slide" Target="slide118.xml"/><Relationship Id="rId20" Type="http://schemas.openxmlformats.org/officeDocument/2006/relationships/slide" Target="slide118.xml"/><Relationship Id="rId21" Type="http://schemas.openxmlformats.org/officeDocument/2006/relationships/image" Target="../media/image5.png"/><Relationship Id="rId2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" Target="slide65.xml"/><Relationship Id="rId2" Type="http://schemas.openxmlformats.org/officeDocument/2006/relationships/slide" Target="slide65.xml"/><Relationship Id="rId3" Type="http://schemas.openxmlformats.org/officeDocument/2006/relationships/slide" Target="slide65.xml"/><Relationship Id="rId4" Type="http://schemas.openxmlformats.org/officeDocument/2006/relationships/slide" Target="slide65.xml"/><Relationship Id="rId5" Type="http://schemas.openxmlformats.org/officeDocument/2006/relationships/slide" Target="slide65.xml"/><Relationship Id="rId6" Type="http://schemas.openxmlformats.org/officeDocument/2006/relationships/slide" Target="slide89.xml"/><Relationship Id="rId7" Type="http://schemas.openxmlformats.org/officeDocument/2006/relationships/slide" Target="slide89.xml"/><Relationship Id="rId8" Type="http://schemas.openxmlformats.org/officeDocument/2006/relationships/slide" Target="slide103.xml"/><Relationship Id="rId9" Type="http://schemas.openxmlformats.org/officeDocument/2006/relationships/slide" Target="slide103.xml"/><Relationship Id="rId10" Type="http://schemas.openxmlformats.org/officeDocument/2006/relationships/slide" Target="slide103.xml"/><Relationship Id="rId11" Type="http://schemas.openxmlformats.org/officeDocument/2006/relationships/image" Target="../media/image5.png"/><Relationship Id="rId1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" Target="slide53.xml"/><Relationship Id="rId2" Type="http://schemas.openxmlformats.org/officeDocument/2006/relationships/slide" Target="slide53.xml"/><Relationship Id="rId3" Type="http://schemas.openxmlformats.org/officeDocument/2006/relationships/slide" Target="slide53.xml"/><Relationship Id="rId4" Type="http://schemas.openxmlformats.org/officeDocument/2006/relationships/slide" Target="slide53.xml"/><Relationship Id="rId5" Type="http://schemas.openxmlformats.org/officeDocument/2006/relationships/slide" Target="slide53.xml"/><Relationship Id="rId6" Type="http://schemas.openxmlformats.org/officeDocument/2006/relationships/slide" Target="slide53.xml"/><Relationship Id="rId7" Type="http://schemas.openxmlformats.org/officeDocument/2006/relationships/slide" Target="slide53.xml"/><Relationship Id="rId8" Type="http://schemas.openxmlformats.org/officeDocument/2006/relationships/slide" Target="slide84.xml"/><Relationship Id="rId9" Type="http://schemas.openxmlformats.org/officeDocument/2006/relationships/slide" Target="slide84.xml"/><Relationship Id="rId10" Type="http://schemas.openxmlformats.org/officeDocument/2006/relationships/slide" Target="slide84.xml"/><Relationship Id="rId11" Type="http://schemas.openxmlformats.org/officeDocument/2006/relationships/slide" Target="slide84.xml"/><Relationship Id="rId12" Type="http://schemas.openxmlformats.org/officeDocument/2006/relationships/slide" Target="slide84.xml"/><Relationship Id="rId13" Type="http://schemas.openxmlformats.org/officeDocument/2006/relationships/slide" Target="slide84.xml"/><Relationship Id="rId14" Type="http://schemas.openxmlformats.org/officeDocument/2006/relationships/slide" Target="slide84.xml"/><Relationship Id="rId15" Type="http://schemas.openxmlformats.org/officeDocument/2006/relationships/slide" Target="slide84.xml"/><Relationship Id="rId16" Type="http://schemas.openxmlformats.org/officeDocument/2006/relationships/slide" Target="slide107.xml"/><Relationship Id="rId17" Type="http://schemas.openxmlformats.org/officeDocument/2006/relationships/slide" Target="slide107.xml"/><Relationship Id="rId18" Type="http://schemas.openxmlformats.org/officeDocument/2006/relationships/slide" Target="slide107.xml"/><Relationship Id="rId19" Type="http://schemas.openxmlformats.org/officeDocument/2006/relationships/slide" Target="slide107.xml"/><Relationship Id="rId20" Type="http://schemas.openxmlformats.org/officeDocument/2006/relationships/slide" Target="slide107.xml"/><Relationship Id="rId21" Type="http://schemas.openxmlformats.org/officeDocument/2006/relationships/slide" Target="slide107.xml"/><Relationship Id="rId22" Type="http://schemas.openxmlformats.org/officeDocument/2006/relationships/slide" Target="slide107.xml"/><Relationship Id="rId23" Type="http://schemas.openxmlformats.org/officeDocument/2006/relationships/slide" Target="slide107.xml"/><Relationship Id="rId24" Type="http://schemas.openxmlformats.org/officeDocument/2006/relationships/slide" Target="slide107.xml"/><Relationship Id="rId25" Type="http://schemas.openxmlformats.org/officeDocument/2006/relationships/slide" Target="slide113.xml"/><Relationship Id="rId26" Type="http://schemas.openxmlformats.org/officeDocument/2006/relationships/slide" Target="slide113.xml"/><Relationship Id="rId27" Type="http://schemas.openxmlformats.org/officeDocument/2006/relationships/slide" Target="slide113.xml"/><Relationship Id="rId28" Type="http://schemas.openxmlformats.org/officeDocument/2006/relationships/slide" Target="slide113.xml"/><Relationship Id="rId29" Type="http://schemas.openxmlformats.org/officeDocument/2006/relationships/slide" Target="slide113.xml"/><Relationship Id="rId30" Type="http://schemas.openxmlformats.org/officeDocument/2006/relationships/slide" Target="slide123.xml"/><Relationship Id="rId31" Type="http://schemas.openxmlformats.org/officeDocument/2006/relationships/slide" Target="slide123.xml"/><Relationship Id="rId32" Type="http://schemas.openxmlformats.org/officeDocument/2006/relationships/slide" Target="slide123.xml"/><Relationship Id="rId33" Type="http://schemas.openxmlformats.org/officeDocument/2006/relationships/image" Target="../media/image5.png"/><Relationship Id="rId34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" Target="slide49.xml"/><Relationship Id="rId2" Type="http://schemas.openxmlformats.org/officeDocument/2006/relationships/slide" Target="slide49.xml"/><Relationship Id="rId3" Type="http://schemas.openxmlformats.org/officeDocument/2006/relationships/slide" Target="slide49.xml"/><Relationship Id="rId4" Type="http://schemas.openxmlformats.org/officeDocument/2006/relationships/slide" Target="slide49.xml"/><Relationship Id="rId5" Type="http://schemas.openxmlformats.org/officeDocument/2006/relationships/slide" Target="slide83.xml"/><Relationship Id="rId6" Type="http://schemas.openxmlformats.org/officeDocument/2006/relationships/slide" Target="slide83.xml"/><Relationship Id="rId7" Type="http://schemas.openxmlformats.org/officeDocument/2006/relationships/slide" Target="slide83.xml"/><Relationship Id="rId8" Type="http://schemas.openxmlformats.org/officeDocument/2006/relationships/slide" Target="slide83.xml"/><Relationship Id="rId9" Type="http://schemas.openxmlformats.org/officeDocument/2006/relationships/slide" Target="slide83.xml"/><Relationship Id="rId10" Type="http://schemas.openxmlformats.org/officeDocument/2006/relationships/slide" Target="slide83.xml"/><Relationship Id="rId11" Type="http://schemas.openxmlformats.org/officeDocument/2006/relationships/image" Target="../media/image5.png"/><Relationship Id="rId1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" Target="slide128.xml"/><Relationship Id="rId2" Type="http://schemas.openxmlformats.org/officeDocument/2006/relationships/slide" Target="slide57.xml"/><Relationship Id="rId3" Type="http://schemas.openxmlformats.org/officeDocument/2006/relationships/slide" Target="slide57.xml"/><Relationship Id="rId4" Type="http://schemas.openxmlformats.org/officeDocument/2006/relationships/slide" Target="slide57.xml"/><Relationship Id="rId5" Type="http://schemas.openxmlformats.org/officeDocument/2006/relationships/slide" Target="slide134.xml"/><Relationship Id="rId6" Type="http://schemas.openxmlformats.org/officeDocument/2006/relationships/slide" Target="slide134.xml"/><Relationship Id="rId7" Type="http://schemas.openxmlformats.org/officeDocument/2006/relationships/slide" Target="slide86.xml"/><Relationship Id="rId8" Type="http://schemas.openxmlformats.org/officeDocument/2006/relationships/slide" Target="slide86.xml"/><Relationship Id="rId9" Type="http://schemas.openxmlformats.org/officeDocument/2006/relationships/slide" Target="slide86.xml"/><Relationship Id="rId10" Type="http://schemas.openxmlformats.org/officeDocument/2006/relationships/slide" Target="slide99.xml"/><Relationship Id="rId11" Type="http://schemas.openxmlformats.org/officeDocument/2006/relationships/slide" Target="slide99.xml"/><Relationship Id="rId12" Type="http://schemas.openxmlformats.org/officeDocument/2006/relationships/slide" Target="slide99.xml"/><Relationship Id="rId13" Type="http://schemas.openxmlformats.org/officeDocument/2006/relationships/image" Target="../media/image6.jpeg"/><Relationship Id="rId14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" Target="slide122.xml"/><Relationship Id="rId2" Type="http://schemas.openxmlformats.org/officeDocument/2006/relationships/slide" Target="slide122.xml"/><Relationship Id="rId3" Type="http://schemas.openxmlformats.org/officeDocument/2006/relationships/slide" Target="slide122.xml"/><Relationship Id="rId4" Type="http://schemas.openxmlformats.org/officeDocument/2006/relationships/slide" Target="slide122.xml"/><Relationship Id="rId5" Type="http://schemas.openxmlformats.org/officeDocument/2006/relationships/slide" Target="slide122.xml"/><Relationship Id="rId6" Type="http://schemas.openxmlformats.org/officeDocument/2006/relationships/slide" Target="slide46.xml"/><Relationship Id="rId7" Type="http://schemas.openxmlformats.org/officeDocument/2006/relationships/slide" Target="slide46.xml"/><Relationship Id="rId8" Type="http://schemas.openxmlformats.org/officeDocument/2006/relationships/slide" Target="slide110.xml"/><Relationship Id="rId9" Type="http://schemas.openxmlformats.org/officeDocument/2006/relationships/image" Target="../media/image6.jpeg"/><Relationship Id="rId10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" Target="slide105.xml"/><Relationship Id="rId2" Type="http://schemas.openxmlformats.org/officeDocument/2006/relationships/slide" Target="slide105.xml"/><Relationship Id="rId3" Type="http://schemas.openxmlformats.org/officeDocument/2006/relationships/slide" Target="slide105.xml"/><Relationship Id="rId4" Type="http://schemas.openxmlformats.org/officeDocument/2006/relationships/slide" Target="slide105.xml"/><Relationship Id="rId5" Type="http://schemas.openxmlformats.org/officeDocument/2006/relationships/slide" Target="slide94.xml"/><Relationship Id="rId6" Type="http://schemas.openxmlformats.org/officeDocument/2006/relationships/slide" Target="slide94.xml"/><Relationship Id="rId7" Type="http://schemas.openxmlformats.org/officeDocument/2006/relationships/slide" Target="slide94.xml"/><Relationship Id="rId8" Type="http://schemas.openxmlformats.org/officeDocument/2006/relationships/slide" Target="slide94.xml"/><Relationship Id="rId9" Type="http://schemas.openxmlformats.org/officeDocument/2006/relationships/slide" Target="slide94.xml"/><Relationship Id="rId10" Type="http://schemas.openxmlformats.org/officeDocument/2006/relationships/slide" Target="slide96.xml"/><Relationship Id="rId11" Type="http://schemas.openxmlformats.org/officeDocument/2006/relationships/slide" Target="slide96.xml"/><Relationship Id="rId12" Type="http://schemas.openxmlformats.org/officeDocument/2006/relationships/slide" Target="slide96.xml"/><Relationship Id="rId13" Type="http://schemas.openxmlformats.org/officeDocument/2006/relationships/slide" Target="slide96.xml"/><Relationship Id="rId14" Type="http://schemas.openxmlformats.org/officeDocument/2006/relationships/slide" Target="slide77.xml"/><Relationship Id="rId15" Type="http://schemas.openxmlformats.org/officeDocument/2006/relationships/slide" Target="slide77.xml"/><Relationship Id="rId16" Type="http://schemas.openxmlformats.org/officeDocument/2006/relationships/image" Target="../media/image6.jpeg"/><Relationship Id="rId17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" Target="slide56.xml"/><Relationship Id="rId2" Type="http://schemas.openxmlformats.org/officeDocument/2006/relationships/slide" Target="slide56.xml"/><Relationship Id="rId3" Type="http://schemas.openxmlformats.org/officeDocument/2006/relationships/slide" Target="slide56.xml"/><Relationship Id="rId4" Type="http://schemas.openxmlformats.org/officeDocument/2006/relationships/slide" Target="slide56.xml"/><Relationship Id="rId5" Type="http://schemas.openxmlformats.org/officeDocument/2006/relationships/slide" Target="slide56.xml"/><Relationship Id="rId6" Type="http://schemas.openxmlformats.org/officeDocument/2006/relationships/slide" Target="slide121.xml"/><Relationship Id="rId7" Type="http://schemas.openxmlformats.org/officeDocument/2006/relationships/slide" Target="slide121.xml"/><Relationship Id="rId8" Type="http://schemas.openxmlformats.org/officeDocument/2006/relationships/slide" Target="slide121.xml"/><Relationship Id="rId9" Type="http://schemas.openxmlformats.org/officeDocument/2006/relationships/slide" Target="slide52.xml"/><Relationship Id="rId10" Type="http://schemas.openxmlformats.org/officeDocument/2006/relationships/slide" Target="slide52.xml"/><Relationship Id="rId11" Type="http://schemas.openxmlformats.org/officeDocument/2006/relationships/slide" Target="slide71.xml"/><Relationship Id="rId12" Type="http://schemas.openxmlformats.org/officeDocument/2006/relationships/slide" Target="slide71.xml"/><Relationship Id="rId13" Type="http://schemas.openxmlformats.org/officeDocument/2006/relationships/slide" Target="slide71.xml"/><Relationship Id="rId14" Type="http://schemas.openxmlformats.org/officeDocument/2006/relationships/slide" Target="slide71.xml"/><Relationship Id="rId15" Type="http://schemas.openxmlformats.org/officeDocument/2006/relationships/image" Target="../media/image6.jpeg"/><Relationship Id="rId16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" Target="slide62.xml"/><Relationship Id="rId2" Type="http://schemas.openxmlformats.org/officeDocument/2006/relationships/slide" Target="slide62.xml"/><Relationship Id="rId3" Type="http://schemas.openxmlformats.org/officeDocument/2006/relationships/slide" Target="slide62.xml"/><Relationship Id="rId4" Type="http://schemas.openxmlformats.org/officeDocument/2006/relationships/slide" Target="slide62.xml"/><Relationship Id="rId5" Type="http://schemas.openxmlformats.org/officeDocument/2006/relationships/slide" Target="slide62.xml"/><Relationship Id="rId6" Type="http://schemas.openxmlformats.org/officeDocument/2006/relationships/slide" Target="slide135.xml"/><Relationship Id="rId7" Type="http://schemas.openxmlformats.org/officeDocument/2006/relationships/slide" Target="slide135.xml"/><Relationship Id="rId8" Type="http://schemas.openxmlformats.org/officeDocument/2006/relationships/slide" Target="slide116.xml"/><Relationship Id="rId9" Type="http://schemas.openxmlformats.org/officeDocument/2006/relationships/slide" Target="slide116.xml"/><Relationship Id="rId10" Type="http://schemas.openxmlformats.org/officeDocument/2006/relationships/slide" Target="slide116.xml"/><Relationship Id="rId11" Type="http://schemas.openxmlformats.org/officeDocument/2006/relationships/slide" Target="slide116.xml"/><Relationship Id="rId12" Type="http://schemas.openxmlformats.org/officeDocument/2006/relationships/slide" Target="slide116.xml"/><Relationship Id="rId13" Type="http://schemas.openxmlformats.org/officeDocument/2006/relationships/slide" Target="slide125.xml"/><Relationship Id="rId14" Type="http://schemas.openxmlformats.org/officeDocument/2006/relationships/slide" Target="slide125.xml"/><Relationship Id="rId15" Type="http://schemas.openxmlformats.org/officeDocument/2006/relationships/slide" Target="slide125.xml"/><Relationship Id="rId16" Type="http://schemas.openxmlformats.org/officeDocument/2006/relationships/slide" Target="slide60.xml"/><Relationship Id="rId17" Type="http://schemas.openxmlformats.org/officeDocument/2006/relationships/slide" Target="slide60.xml"/><Relationship Id="rId18" Type="http://schemas.openxmlformats.org/officeDocument/2006/relationships/image" Target="../media/image6.jpeg"/><Relationship Id="rId19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" Target="slide45.xml"/><Relationship Id="rId2" Type="http://schemas.openxmlformats.org/officeDocument/2006/relationships/slide" Target="slide45.xml"/><Relationship Id="rId3" Type="http://schemas.openxmlformats.org/officeDocument/2006/relationships/slide" Target="slide45.xml"/><Relationship Id="rId4" Type="http://schemas.openxmlformats.org/officeDocument/2006/relationships/slide" Target="slide45.xml"/><Relationship Id="rId5" Type="http://schemas.openxmlformats.org/officeDocument/2006/relationships/slide" Target="slide45.xml"/><Relationship Id="rId6" Type="http://schemas.openxmlformats.org/officeDocument/2006/relationships/slide" Target="slide45.xml"/><Relationship Id="rId7" Type="http://schemas.openxmlformats.org/officeDocument/2006/relationships/slide" Target="slide45.xml"/><Relationship Id="rId8" Type="http://schemas.openxmlformats.org/officeDocument/2006/relationships/slide" Target="slide45.xml"/><Relationship Id="rId9" Type="http://schemas.openxmlformats.org/officeDocument/2006/relationships/slide" Target="slide59.xml"/><Relationship Id="rId10" Type="http://schemas.openxmlformats.org/officeDocument/2006/relationships/slide" Target="slide59.xml"/><Relationship Id="rId11" Type="http://schemas.openxmlformats.org/officeDocument/2006/relationships/slide" Target="slide59.xml"/><Relationship Id="rId12" Type="http://schemas.openxmlformats.org/officeDocument/2006/relationships/slide" Target="slide59.xml"/><Relationship Id="rId13" Type="http://schemas.openxmlformats.org/officeDocument/2006/relationships/slide" Target="slide59.xml"/><Relationship Id="rId14" Type="http://schemas.openxmlformats.org/officeDocument/2006/relationships/slide" Target="slide59.xml"/><Relationship Id="rId15" Type="http://schemas.openxmlformats.org/officeDocument/2006/relationships/slide" Target="slide98.xml"/><Relationship Id="rId16" Type="http://schemas.openxmlformats.org/officeDocument/2006/relationships/slide" Target="slide98.xml"/><Relationship Id="rId17" Type="http://schemas.openxmlformats.org/officeDocument/2006/relationships/slide" Target="slide98.xml"/><Relationship Id="rId18" Type="http://schemas.openxmlformats.org/officeDocument/2006/relationships/slide" Target="slide98.xml"/><Relationship Id="rId19" Type="http://schemas.openxmlformats.org/officeDocument/2006/relationships/slide" Target="slide98.xml"/><Relationship Id="rId20" Type="http://schemas.openxmlformats.org/officeDocument/2006/relationships/slide" Target="slide98.xml"/><Relationship Id="rId21" Type="http://schemas.openxmlformats.org/officeDocument/2006/relationships/slide" Target="slide112.xml"/><Relationship Id="rId22" Type="http://schemas.openxmlformats.org/officeDocument/2006/relationships/slide" Target="slide112.xml"/><Relationship Id="rId23" Type="http://schemas.openxmlformats.org/officeDocument/2006/relationships/slide" Target="slide112.xml"/><Relationship Id="rId24" Type="http://schemas.openxmlformats.org/officeDocument/2006/relationships/slide" Target="slide112.xml"/><Relationship Id="rId25" Type="http://schemas.openxmlformats.org/officeDocument/2006/relationships/slide" Target="slide112.xml"/><Relationship Id="rId26" Type="http://schemas.openxmlformats.org/officeDocument/2006/relationships/slide" Target="slide131.xml"/><Relationship Id="rId27" Type="http://schemas.openxmlformats.org/officeDocument/2006/relationships/slide" Target="slide131.xml"/><Relationship Id="rId28" Type="http://schemas.openxmlformats.org/officeDocument/2006/relationships/slide" Target="slide131.xml"/><Relationship Id="rId29" Type="http://schemas.openxmlformats.org/officeDocument/2006/relationships/slide" Target="slide131.xml"/><Relationship Id="rId30" Type="http://schemas.openxmlformats.org/officeDocument/2006/relationships/slide" Target="slide131.xml"/><Relationship Id="rId31" Type="http://schemas.openxmlformats.org/officeDocument/2006/relationships/image" Target="../media/image6.jpeg"/><Relationship Id="rId32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" Target="slide66.xml"/><Relationship Id="rId2" Type="http://schemas.openxmlformats.org/officeDocument/2006/relationships/slide" Target="slide66.xml"/><Relationship Id="rId3" Type="http://schemas.openxmlformats.org/officeDocument/2006/relationships/slide" Target="slide66.xml"/><Relationship Id="rId4" Type="http://schemas.openxmlformats.org/officeDocument/2006/relationships/slide" Target="slide66.xml"/><Relationship Id="rId5" Type="http://schemas.openxmlformats.org/officeDocument/2006/relationships/slide" Target="slide101.xml"/><Relationship Id="rId6" Type="http://schemas.openxmlformats.org/officeDocument/2006/relationships/slide" Target="slide101.xml"/><Relationship Id="rId7" Type="http://schemas.openxmlformats.org/officeDocument/2006/relationships/slide" Target="slide101.xml"/><Relationship Id="rId8" Type="http://schemas.openxmlformats.org/officeDocument/2006/relationships/slide" Target="slide100.xml"/><Relationship Id="rId9" Type="http://schemas.openxmlformats.org/officeDocument/2006/relationships/slide" Target="slide100.xml"/><Relationship Id="rId10" Type="http://schemas.openxmlformats.org/officeDocument/2006/relationships/slide" Target="slide107.xml"/><Relationship Id="rId11" Type="http://schemas.openxmlformats.org/officeDocument/2006/relationships/slide" Target="slide107.xml"/><Relationship Id="rId12" Type="http://schemas.openxmlformats.org/officeDocument/2006/relationships/slide" Target="slide107.xml"/><Relationship Id="rId13" Type="http://schemas.openxmlformats.org/officeDocument/2006/relationships/slide" Target="slide107.xml"/><Relationship Id="rId14" Type="http://schemas.openxmlformats.org/officeDocument/2006/relationships/slide" Target="slide107.xml"/><Relationship Id="rId15" Type="http://schemas.openxmlformats.org/officeDocument/2006/relationships/slide" Target="slide123.xml"/><Relationship Id="rId16" Type="http://schemas.openxmlformats.org/officeDocument/2006/relationships/slide" Target="slide123.xml"/><Relationship Id="rId17" Type="http://schemas.openxmlformats.org/officeDocument/2006/relationships/slide" Target="slide123.xml"/><Relationship Id="rId18" Type="http://schemas.openxmlformats.org/officeDocument/2006/relationships/slide" Target="slide123.xml"/><Relationship Id="rId19" Type="http://schemas.openxmlformats.org/officeDocument/2006/relationships/image" Target="../media/image6.jpeg"/><Relationship Id="rId20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" Target="slide83.xml"/><Relationship Id="rId2" Type="http://schemas.openxmlformats.org/officeDocument/2006/relationships/slide" Target="slide83.xml"/><Relationship Id="rId3" Type="http://schemas.openxmlformats.org/officeDocument/2006/relationships/slide" Target="slide83.xml"/><Relationship Id="rId4" Type="http://schemas.openxmlformats.org/officeDocument/2006/relationships/slide" Target="slide90.xml"/><Relationship Id="rId5" Type="http://schemas.openxmlformats.org/officeDocument/2006/relationships/slide" Target="slide90.xml"/><Relationship Id="rId6" Type="http://schemas.openxmlformats.org/officeDocument/2006/relationships/slide" Target="slide104.xml"/><Relationship Id="rId7" Type="http://schemas.openxmlformats.org/officeDocument/2006/relationships/slide" Target="slide81.xml"/><Relationship Id="rId8" Type="http://schemas.openxmlformats.org/officeDocument/2006/relationships/slide" Target="slide81.xml"/><Relationship Id="rId9" Type="http://schemas.openxmlformats.org/officeDocument/2006/relationships/slide" Target="slide81.xml"/><Relationship Id="rId10" Type="http://schemas.openxmlformats.org/officeDocument/2006/relationships/slide" Target="slide81.xml"/><Relationship Id="rId11" Type="http://schemas.openxmlformats.org/officeDocument/2006/relationships/slide" Target="slide81.xml"/><Relationship Id="rId12" Type="http://schemas.openxmlformats.org/officeDocument/2006/relationships/slide" Target="slide81.xml"/><Relationship Id="rId13" Type="http://schemas.openxmlformats.org/officeDocument/2006/relationships/slide" Target="slide48.xml"/><Relationship Id="rId14" Type="http://schemas.openxmlformats.org/officeDocument/2006/relationships/slide" Target="slide48.xml"/><Relationship Id="rId15" Type="http://schemas.openxmlformats.org/officeDocument/2006/relationships/slide" Target="slide48.xml"/><Relationship Id="rId16" Type="http://schemas.openxmlformats.org/officeDocument/2006/relationships/slide" Target="slide48.xml"/><Relationship Id="rId17" Type="http://schemas.openxmlformats.org/officeDocument/2006/relationships/slide" Target="slide48.xml"/><Relationship Id="rId18" Type="http://schemas.openxmlformats.org/officeDocument/2006/relationships/image" Target="../media/image6.jpeg"/><Relationship Id="rId19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" Target="slide86.xml"/><Relationship Id="rId2" Type="http://schemas.openxmlformats.org/officeDocument/2006/relationships/slide" Target="slide86.xml"/><Relationship Id="rId3" Type="http://schemas.openxmlformats.org/officeDocument/2006/relationships/slide" Target="slide86.xml"/><Relationship Id="rId4" Type="http://schemas.openxmlformats.org/officeDocument/2006/relationships/slide" Target="slide86.xml"/><Relationship Id="rId5" Type="http://schemas.openxmlformats.org/officeDocument/2006/relationships/slide" Target="slide99.xml"/><Relationship Id="rId6" Type="http://schemas.openxmlformats.org/officeDocument/2006/relationships/slide" Target="slide99.xml"/><Relationship Id="rId7" Type="http://schemas.openxmlformats.org/officeDocument/2006/relationships/slide" Target="slide99.xml"/><Relationship Id="rId8" Type="http://schemas.openxmlformats.org/officeDocument/2006/relationships/slide" Target="slide46.xml"/><Relationship Id="rId9" Type="http://schemas.openxmlformats.org/officeDocument/2006/relationships/slide" Target="slide46.xml"/><Relationship Id="rId10" Type="http://schemas.openxmlformats.org/officeDocument/2006/relationships/slide" Target="slide46.xml"/><Relationship Id="rId11" Type="http://schemas.openxmlformats.org/officeDocument/2006/relationships/slide" Target="slide46.xml"/><Relationship Id="rId12" Type="http://schemas.openxmlformats.org/officeDocument/2006/relationships/slide" Target="slide46.xml"/><Relationship Id="rId13" Type="http://schemas.openxmlformats.org/officeDocument/2006/relationships/slide" Target="slide46.xml"/><Relationship Id="rId14" Type="http://schemas.openxmlformats.org/officeDocument/2006/relationships/slide" Target="slide110.xml"/><Relationship Id="rId15" Type="http://schemas.openxmlformats.org/officeDocument/2006/relationships/image" Target="../media/image7.jpeg"/><Relationship Id="rId16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" Target="slide128.xml"/><Relationship Id="rId2" Type="http://schemas.openxmlformats.org/officeDocument/2006/relationships/slide" Target="slide93.xml"/><Relationship Id="rId3" Type="http://schemas.openxmlformats.org/officeDocument/2006/relationships/slide" Target="slide93.xml"/><Relationship Id="rId4" Type="http://schemas.openxmlformats.org/officeDocument/2006/relationships/slide" Target="slide93.xml"/><Relationship Id="rId5" Type="http://schemas.openxmlformats.org/officeDocument/2006/relationships/slide" Target="slide93.xml"/><Relationship Id="rId6" Type="http://schemas.openxmlformats.org/officeDocument/2006/relationships/slide" Target="slide93.xml"/><Relationship Id="rId7" Type="http://schemas.openxmlformats.org/officeDocument/2006/relationships/slide" Target="slide93.xml"/><Relationship Id="rId8" Type="http://schemas.openxmlformats.org/officeDocument/2006/relationships/slide" Target="slide96.xml"/><Relationship Id="rId9" Type="http://schemas.openxmlformats.org/officeDocument/2006/relationships/slide" Target="slide96.xml"/><Relationship Id="rId10" Type="http://schemas.openxmlformats.org/officeDocument/2006/relationships/slide" Target="slide96.xml"/><Relationship Id="rId11" Type="http://schemas.openxmlformats.org/officeDocument/2006/relationships/slide" Target="slide96.xml"/><Relationship Id="rId12" Type="http://schemas.openxmlformats.org/officeDocument/2006/relationships/slide" Target="slide76.xml"/><Relationship Id="rId13" Type="http://schemas.openxmlformats.org/officeDocument/2006/relationships/slide" Target="slide76.xml"/><Relationship Id="rId14" Type="http://schemas.openxmlformats.org/officeDocument/2006/relationships/image" Target="../media/image7.jpeg"/><Relationship Id="rId15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" Target="slide52.xml"/><Relationship Id="rId2" Type="http://schemas.openxmlformats.org/officeDocument/2006/relationships/slide" Target="slide52.xml"/><Relationship Id="rId3" Type="http://schemas.openxmlformats.org/officeDocument/2006/relationships/slide" Target="slide52.xml"/><Relationship Id="rId4" Type="http://schemas.openxmlformats.org/officeDocument/2006/relationships/slide" Target="slide70.xml"/><Relationship Id="rId5" Type="http://schemas.openxmlformats.org/officeDocument/2006/relationships/slide" Target="slide70.xml"/><Relationship Id="rId6" Type="http://schemas.openxmlformats.org/officeDocument/2006/relationships/slide" Target="slide70.xml"/><Relationship Id="rId7" Type="http://schemas.openxmlformats.org/officeDocument/2006/relationships/slide" Target="slide70.xml"/><Relationship Id="rId8" Type="http://schemas.openxmlformats.org/officeDocument/2006/relationships/slide" Target="slide70.xml"/><Relationship Id="rId9" Type="http://schemas.openxmlformats.org/officeDocument/2006/relationships/slide" Target="slide117.xml"/><Relationship Id="rId10" Type="http://schemas.openxmlformats.org/officeDocument/2006/relationships/slide" Target="slide117.xml"/><Relationship Id="rId11" Type="http://schemas.openxmlformats.org/officeDocument/2006/relationships/slide" Target="slide60.xml"/><Relationship Id="rId12" Type="http://schemas.openxmlformats.org/officeDocument/2006/relationships/slide" Target="slide60.xml"/><Relationship Id="rId13" Type="http://schemas.openxmlformats.org/officeDocument/2006/relationships/slide" Target="slide60.xml"/><Relationship Id="rId14" Type="http://schemas.openxmlformats.org/officeDocument/2006/relationships/image" Target="../media/image7.jpeg"/><Relationship Id="rId15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" Target="slide98.xml"/><Relationship Id="rId2" Type="http://schemas.openxmlformats.org/officeDocument/2006/relationships/slide" Target="slide98.xml"/><Relationship Id="rId3" Type="http://schemas.openxmlformats.org/officeDocument/2006/relationships/slide" Target="slide98.xml"/><Relationship Id="rId4" Type="http://schemas.openxmlformats.org/officeDocument/2006/relationships/slide" Target="slide98.xml"/><Relationship Id="rId5" Type="http://schemas.openxmlformats.org/officeDocument/2006/relationships/slide" Target="slide98.xml"/><Relationship Id="rId6" Type="http://schemas.openxmlformats.org/officeDocument/2006/relationships/slide" Target="slide98.xml"/><Relationship Id="rId7" Type="http://schemas.openxmlformats.org/officeDocument/2006/relationships/slide" Target="slide98.xml"/><Relationship Id="rId8" Type="http://schemas.openxmlformats.org/officeDocument/2006/relationships/slide" Target="slide112.xml"/><Relationship Id="rId9" Type="http://schemas.openxmlformats.org/officeDocument/2006/relationships/slide" Target="slide112.xml"/><Relationship Id="rId10" Type="http://schemas.openxmlformats.org/officeDocument/2006/relationships/slide" Target="slide112.xml"/><Relationship Id="rId11" Type="http://schemas.openxmlformats.org/officeDocument/2006/relationships/slide" Target="slide112.xml"/><Relationship Id="rId12" Type="http://schemas.openxmlformats.org/officeDocument/2006/relationships/slide" Target="slide48.xml"/><Relationship Id="rId13" Type="http://schemas.openxmlformats.org/officeDocument/2006/relationships/slide" Target="slide48.xml"/><Relationship Id="rId14" Type="http://schemas.openxmlformats.org/officeDocument/2006/relationships/slide" Target="slide48.xml"/><Relationship Id="rId15" Type="http://schemas.openxmlformats.org/officeDocument/2006/relationships/slide" Target="slide48.xml"/><Relationship Id="rId16" Type="http://schemas.openxmlformats.org/officeDocument/2006/relationships/image" Target="../media/image7.jpeg"/><Relationship Id="rId17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" Target="slide5.xml"/><Relationship Id="rId2" Type="http://schemas.openxmlformats.org/officeDocument/2006/relationships/image" Target="../media/image3.jpeg"/><Relationship Id="rId3" Type="http://schemas.openxmlformats.org/officeDocument/2006/relationships/slide" Target="slide9.xml"/><Relationship Id="rId4" Type="http://schemas.openxmlformats.org/officeDocument/2006/relationships/image" Target="../media/image4.png"/><Relationship Id="rId5" Type="http://schemas.openxmlformats.org/officeDocument/2006/relationships/slide" Target="slide20.xml"/><Relationship Id="rId6" Type="http://schemas.openxmlformats.org/officeDocument/2006/relationships/image" Target="../media/image5.png"/><Relationship Id="rId7" Type="http://schemas.openxmlformats.org/officeDocument/2006/relationships/slide" Target="slide28.xml"/><Relationship Id="rId8" Type="http://schemas.openxmlformats.org/officeDocument/2006/relationships/image" Target="../media/image6.jpeg"/><Relationship Id="rId9" Type="http://schemas.openxmlformats.org/officeDocument/2006/relationships/slide" Target="slide36.xml"/><Relationship Id="rId10" Type="http://schemas.openxmlformats.org/officeDocument/2006/relationships/image" Target="../media/image7.jpeg"/><Relationship Id="rId11" Type="http://schemas.openxmlformats.org/officeDocument/2006/relationships/slide" Target="slide42.xml"/><Relationship Id="rId12" Type="http://schemas.openxmlformats.org/officeDocument/2006/relationships/image" Target="../media/image8.jpeg"/><Relationship Id="rId13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" Target="slide66.xml"/><Relationship Id="rId2" Type="http://schemas.openxmlformats.org/officeDocument/2006/relationships/slide" Target="slide66.xml"/><Relationship Id="rId3" Type="http://schemas.openxmlformats.org/officeDocument/2006/relationships/slide" Target="slide66.xml"/><Relationship Id="rId4" Type="http://schemas.openxmlformats.org/officeDocument/2006/relationships/slide" Target="slide66.xml"/><Relationship Id="rId5" Type="http://schemas.openxmlformats.org/officeDocument/2006/relationships/slide" Target="slide66.xml"/><Relationship Id="rId6" Type="http://schemas.openxmlformats.org/officeDocument/2006/relationships/slide" Target="slide102.xml"/><Relationship Id="rId7" Type="http://schemas.openxmlformats.org/officeDocument/2006/relationships/slide" Target="slide102.xml"/><Relationship Id="rId8" Type="http://schemas.openxmlformats.org/officeDocument/2006/relationships/slide" Target="slide102.xml"/><Relationship Id="rId9" Type="http://schemas.openxmlformats.org/officeDocument/2006/relationships/image" Target="../media/image7.jpeg"/><Relationship Id="rId10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" Target="slide90.xml"/><Relationship Id="rId2" Type="http://schemas.openxmlformats.org/officeDocument/2006/relationships/slide" Target="slide90.xml"/><Relationship Id="rId3" Type="http://schemas.openxmlformats.org/officeDocument/2006/relationships/slide" Target="slide90.xml"/><Relationship Id="rId4" Type="http://schemas.openxmlformats.org/officeDocument/2006/relationships/slide" Target="slide104.xml"/><Relationship Id="rId5" Type="http://schemas.openxmlformats.org/officeDocument/2006/relationships/slide" Target="slide104.xml"/><Relationship Id="rId6" Type="http://schemas.openxmlformats.org/officeDocument/2006/relationships/slide" Target="slide81.xml"/><Relationship Id="rId7" Type="http://schemas.openxmlformats.org/officeDocument/2006/relationships/slide" Target="slide81.xml"/><Relationship Id="rId8" Type="http://schemas.openxmlformats.org/officeDocument/2006/relationships/slide" Target="slide81.xml"/><Relationship Id="rId9" Type="http://schemas.openxmlformats.org/officeDocument/2006/relationships/slide" Target="slide81.xml"/><Relationship Id="rId10" Type="http://schemas.openxmlformats.org/officeDocument/2006/relationships/slide" Target="slide81.xml"/><Relationship Id="rId11" Type="http://schemas.openxmlformats.org/officeDocument/2006/relationships/slide" Target="slide81.xml"/><Relationship Id="rId12" Type="http://schemas.openxmlformats.org/officeDocument/2006/relationships/image" Target="../media/image7.jpeg"/><Relationship Id="rId13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" Target="slide128.xml"/><Relationship Id="rId3" Type="http://schemas.openxmlformats.org/officeDocument/2006/relationships/slide" Target="slide79.xml"/><Relationship Id="rId4" Type="http://schemas.openxmlformats.org/officeDocument/2006/relationships/slide" Target="slide79.xml"/><Relationship Id="rId5" Type="http://schemas.openxmlformats.org/officeDocument/2006/relationships/slide" Target="slide79.xml"/><Relationship Id="rId6" Type="http://schemas.openxmlformats.org/officeDocument/2006/relationships/slide" Target="slide105.xml"/><Relationship Id="rId7" Type="http://schemas.openxmlformats.org/officeDocument/2006/relationships/slide" Target="slide105.xml"/><Relationship Id="rId8" Type="http://schemas.openxmlformats.org/officeDocument/2006/relationships/slide" Target="slide105.xml"/><Relationship Id="rId9" Type="http://schemas.openxmlformats.org/officeDocument/2006/relationships/slide" Target="slide105.xml"/><Relationship Id="rId10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" Target="slide72.xml"/><Relationship Id="rId3" Type="http://schemas.openxmlformats.org/officeDocument/2006/relationships/slide" Target="slide72.xml"/><Relationship Id="rId4" Type="http://schemas.openxmlformats.org/officeDocument/2006/relationships/slide" Target="slide72.xml"/><Relationship Id="rId5" Type="http://schemas.openxmlformats.org/officeDocument/2006/relationships/slide" Target="slide72.xml"/><Relationship Id="rId6" Type="http://schemas.openxmlformats.org/officeDocument/2006/relationships/slide" Target="slide72.xml"/><Relationship Id="rId7" Type="http://schemas.openxmlformats.org/officeDocument/2006/relationships/slide" Target="slide72.xml"/><Relationship Id="rId8" Type="http://schemas.openxmlformats.org/officeDocument/2006/relationships/slide" Target="slide125.xml"/><Relationship Id="rId9" Type="http://schemas.openxmlformats.org/officeDocument/2006/relationships/slide" Target="slide125.xml"/><Relationship Id="rId10" Type="http://schemas.openxmlformats.org/officeDocument/2006/relationships/slide" Target="slide125.xml"/><Relationship Id="rId11" Type="http://schemas.openxmlformats.org/officeDocument/2006/relationships/slide" Target="slide117.xml"/><Relationship Id="rId12" Type="http://schemas.openxmlformats.org/officeDocument/2006/relationships/slide" Target="slide117.xml"/><Relationship Id="rId13" Type="http://schemas.openxmlformats.org/officeDocument/2006/relationships/slide" Target="slide117.xml"/><Relationship Id="rId14" Type="http://schemas.openxmlformats.org/officeDocument/2006/relationships/slide" Target="slide121.xml"/><Relationship Id="rId15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" Target="slide66.xml"/><Relationship Id="rId3" Type="http://schemas.openxmlformats.org/officeDocument/2006/relationships/slide" Target="slide66.xml"/><Relationship Id="rId4" Type="http://schemas.openxmlformats.org/officeDocument/2006/relationships/slide" Target="slide66.xml"/><Relationship Id="rId5" Type="http://schemas.openxmlformats.org/officeDocument/2006/relationships/slide" Target="slide66.xml"/><Relationship Id="rId6" Type="http://schemas.openxmlformats.org/officeDocument/2006/relationships/slide" Target="slide66.xml"/><Relationship Id="rId7" Type="http://schemas.openxmlformats.org/officeDocument/2006/relationships/slide" Target="slide101.xml"/><Relationship Id="rId8" Type="http://schemas.openxmlformats.org/officeDocument/2006/relationships/slide" Target="slide101.xml"/><Relationship Id="rId9" Type="http://schemas.openxmlformats.org/officeDocument/2006/relationships/slide" Target="slide101.xml"/><Relationship Id="rId10" Type="http://schemas.openxmlformats.org/officeDocument/2006/relationships/slide" Target="slide101.xml"/><Relationship Id="rId11" Type="http://schemas.openxmlformats.org/officeDocument/2006/relationships/slide" Target="slide101.xml"/><Relationship Id="rId12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9.gif"/><Relationship Id="rId3" Type="http://schemas.openxmlformats.org/officeDocument/2006/relationships/image" Target="../media/image6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4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10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image" Target="../media/image10.gif"/><Relationship Id="rId2" Type="http://schemas.openxmlformats.org/officeDocument/2006/relationships/image" Target="../media/image4.pn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11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image" Target="../media/image11.gif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86.xml"/><Relationship Id="rId3" Type="http://schemas.openxmlformats.org/officeDocument/2006/relationships/slide" Target="slide86.xml"/><Relationship Id="rId4" Type="http://schemas.openxmlformats.org/officeDocument/2006/relationships/slide" Target="slide86.xml"/><Relationship Id="rId5" Type="http://schemas.openxmlformats.org/officeDocument/2006/relationships/slide" Target="slide86.xml"/><Relationship Id="rId6" Type="http://schemas.openxmlformats.org/officeDocument/2006/relationships/slide" Target="slide55.xml"/><Relationship Id="rId7" Type="http://schemas.openxmlformats.org/officeDocument/2006/relationships/slide" Target="slide55.xml"/><Relationship Id="rId8" Type="http://schemas.openxmlformats.org/officeDocument/2006/relationships/slide" Target="slide55.xml"/><Relationship Id="rId9" Type="http://schemas.openxmlformats.org/officeDocument/2006/relationships/slide" Target="slide55.xml"/><Relationship Id="rId10" Type="http://schemas.openxmlformats.org/officeDocument/2006/relationships/slide" Target="slide110.xml"/><Relationship Id="rId11" Type="http://schemas.openxmlformats.org/officeDocument/2006/relationships/slide" Target="slide110.xml"/><Relationship Id="rId12" Type="http://schemas.openxmlformats.org/officeDocument/2006/relationships/slide" Target="slide110.xml"/><Relationship Id="rId13" Type="http://schemas.openxmlformats.org/officeDocument/2006/relationships/slide" Target="slide51.xml"/><Relationship Id="rId14" Type="http://schemas.openxmlformats.org/officeDocument/2006/relationships/slide" Target="slide51.xml"/><Relationship Id="rId15" Type="http://schemas.openxmlformats.org/officeDocument/2006/relationships/slide" Target="slide51.xml"/><Relationship Id="rId16" Type="http://schemas.openxmlformats.org/officeDocument/2006/relationships/slide" Target="slide106.xml"/><Relationship Id="rId17" Type="http://schemas.openxmlformats.org/officeDocument/2006/relationships/slide" Target="slide106.xml"/><Relationship Id="rId18" Type="http://schemas.openxmlformats.org/officeDocument/2006/relationships/slide" Target="slide106.xml"/><Relationship Id="rId19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2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image" Target="../media/image5.png"/><Relationship Id="rId3" Type="http://schemas.openxmlformats.org/officeDocument/2006/relationships/image" Target="../media/image3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image" Target="../media/image13.gif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4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5.gif"/><Relationship Id="rId3" Type="http://schemas.openxmlformats.org/officeDocument/2006/relationships/slide" Target="slide4.xml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3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" Target="slide4.xml"/><Relationship Id="rId3" Type="http://schemas.openxmlformats.org/officeDocument/2006/relationships/image" Target="../media/image14.gif"/><Relationship Id="rId4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6.gif"/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18.gif"/><Relationship Id="rId4" Type="http://schemas.openxmlformats.org/officeDocument/2006/relationships/slide" Target="slide4.xml"/><Relationship Id="rId5" Type="http://schemas.openxmlformats.org/officeDocument/2006/relationships/image" Target="../media/image6.jpeg"/><Relationship Id="rId6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124.xml"/><Relationship Id="rId3" Type="http://schemas.openxmlformats.org/officeDocument/2006/relationships/slide" Target="slide124.xml"/><Relationship Id="rId4" Type="http://schemas.openxmlformats.org/officeDocument/2006/relationships/slide" Target="slide124.xml"/><Relationship Id="rId5" Type="http://schemas.openxmlformats.org/officeDocument/2006/relationships/slide" Target="slide124.xml"/><Relationship Id="rId6" Type="http://schemas.openxmlformats.org/officeDocument/2006/relationships/slide" Target="slide112.xml"/><Relationship Id="rId7" Type="http://schemas.openxmlformats.org/officeDocument/2006/relationships/slide" Target="slide112.xml"/><Relationship Id="rId8" Type="http://schemas.openxmlformats.org/officeDocument/2006/relationships/slide" Target="slide112.xml"/><Relationship Id="rId9" Type="http://schemas.openxmlformats.org/officeDocument/2006/relationships/slide" Target="slide112.xml"/><Relationship Id="rId10" Type="http://schemas.openxmlformats.org/officeDocument/2006/relationships/slide" Target="slide112.xml"/><Relationship Id="rId11" Type="http://schemas.openxmlformats.org/officeDocument/2006/relationships/slide" Target="slide98.xml"/><Relationship Id="rId12" Type="http://schemas.openxmlformats.org/officeDocument/2006/relationships/slide" Target="slide98.xml"/><Relationship Id="rId13" Type="http://schemas.openxmlformats.org/officeDocument/2006/relationships/slide" Target="slide98.xml"/><Relationship Id="rId14" Type="http://schemas.openxmlformats.org/officeDocument/2006/relationships/slide" Target="slide98.xml"/><Relationship Id="rId15" Type="http://schemas.openxmlformats.org/officeDocument/2006/relationships/slide" Target="slide98.xml"/><Relationship Id="rId16" Type="http://schemas.openxmlformats.org/officeDocument/2006/relationships/slide" Target="slide89.xml"/><Relationship Id="rId17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19.gif"/><Relationship Id="rId5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0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1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22.gif"/><Relationship Id="rId3" Type="http://schemas.openxmlformats.org/officeDocument/2006/relationships/image" Target="../media/image4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.xml"/><Relationship Id="rId3" Type="http://schemas.openxmlformats.org/officeDocument/2006/relationships/image" Target="../media/image23.gif"/><Relationship Id="rId4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24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8.jpeg"/><Relationship Id="rId3" Type="http://schemas.openxmlformats.org/officeDocument/2006/relationships/image" Target="../media/image7.jpeg"/><Relationship Id="rId4" Type="http://schemas.openxmlformats.org/officeDocument/2006/relationships/image" Target="../media/image24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5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130.xml"/><Relationship Id="rId3" Type="http://schemas.openxmlformats.org/officeDocument/2006/relationships/slide" Target="slide137.xml"/><Relationship Id="rId4" Type="http://schemas.openxmlformats.org/officeDocument/2006/relationships/slide" Target="slide137.xml"/><Relationship Id="rId5" Type="http://schemas.openxmlformats.org/officeDocument/2006/relationships/slide" Target="slide103.xml"/><Relationship Id="rId6" Type="http://schemas.openxmlformats.org/officeDocument/2006/relationships/slide" Target="slide103.xml"/><Relationship Id="rId7" Type="http://schemas.openxmlformats.org/officeDocument/2006/relationships/slide" Target="slide136.xml"/><Relationship Id="rId8" Type="http://schemas.openxmlformats.org/officeDocument/2006/relationships/slide" Target="slide136.xml"/><Relationship Id="rId9" Type="http://schemas.openxmlformats.org/officeDocument/2006/relationships/slide" Target="slide136.xml"/><Relationship Id="rId10" Type="http://schemas.openxmlformats.org/officeDocument/2006/relationships/slide" Target="slide136.xml"/><Relationship Id="rId11" Type="http://schemas.openxmlformats.org/officeDocument/2006/relationships/slide" Target="slide136.xml"/><Relationship Id="rId12" Type="http://schemas.openxmlformats.org/officeDocument/2006/relationships/slideLayout" Target="../slideLayouts/slideLayout13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9.xml.rels><?xml version="1.0" encoding="UTF-8"?>
<Relationships xmlns="http://schemas.openxmlformats.org/package/2006/relationships"><Relationship Id="rId1" Type="http://schemas.openxmlformats.org/officeDocument/2006/relationships/image" Target="../media/image27.gif"/><Relationship Id="rId2" Type="http://schemas.openxmlformats.org/officeDocument/2006/relationships/image" Target="../media/image8.jpe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80.xml"/><Relationship Id="rId3" Type="http://schemas.openxmlformats.org/officeDocument/2006/relationships/slide" Target="slide80.xml"/><Relationship Id="rId4" Type="http://schemas.openxmlformats.org/officeDocument/2006/relationships/slide" Target="slide80.xml"/><Relationship Id="rId5" Type="http://schemas.openxmlformats.org/officeDocument/2006/relationships/slide" Target="slide80.xml"/><Relationship Id="rId6" Type="http://schemas.openxmlformats.org/officeDocument/2006/relationships/slide" Target="slide138.xml"/><Relationship Id="rId7" Type="http://schemas.openxmlformats.org/officeDocument/2006/relationships/slide" Target="slide138.xml"/><Relationship Id="rId8" Type="http://schemas.openxmlformats.org/officeDocument/2006/relationships/slide" Target="slide138.xml"/><Relationship Id="rId9" Type="http://schemas.openxmlformats.org/officeDocument/2006/relationships/slide" Target="slide138.xml"/><Relationship Id="rId10" Type="http://schemas.openxmlformats.org/officeDocument/2006/relationships/slide" Target="slide88.xml"/><Relationship Id="rId11" Type="http://schemas.openxmlformats.org/officeDocument/2006/relationships/slide" Target="slide88.xml"/><Relationship Id="rId12" Type="http://schemas.openxmlformats.org/officeDocument/2006/relationships/slide" Target="slide119.xml"/><Relationship Id="rId13" Type="http://schemas.openxmlformats.org/officeDocument/2006/relationships/slide" Target="slide119.xml"/><Relationship Id="rId14" Type="http://schemas.openxmlformats.org/officeDocument/2006/relationships/slide" Target="slide119.xml"/><Relationship Id="rId15" Type="http://schemas.openxmlformats.org/officeDocument/2006/relationships/slide" Target="slide119.xml"/><Relationship Id="rId16" Type="http://schemas.openxmlformats.org/officeDocument/2006/relationships/slide" Target="slide119.xml"/><Relationship Id="rId17" Type="http://schemas.openxmlformats.org/officeDocument/2006/relationships/slide" Target="slide119.xml"/><Relationship Id="rId18" Type="http://schemas.openxmlformats.org/officeDocument/2006/relationships/slideLayout" Target="../slideLayouts/slideLayout13.xml"/>
</Relationships>
</file>

<file path=ppt/slides/_rels/slide8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8.gif"/><Relationship Id="rId3" Type="http://schemas.openxmlformats.org/officeDocument/2006/relationships/image" Target="../media/image5.png"/><Relationship Id="rId4" Type="http://schemas.openxmlformats.org/officeDocument/2006/relationships/image" Target="../media/image3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8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28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.xml"/><Relationship Id="rId3" Type="http://schemas.openxmlformats.org/officeDocument/2006/relationships/image" Target="../media/image29.gif"/><Relationship Id="rId4" Type="http://schemas.openxmlformats.org/officeDocument/2006/relationships/slideLayout" Target="../slideLayouts/slideLayout13.xml"/>
</Relationships>
</file>

<file path=ppt/slides/_rels/slide8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5.png"/><Relationship Id="rId3" Type="http://schemas.openxmlformats.org/officeDocument/2006/relationships/image" Target="../media/image30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31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32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32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8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33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88.xml.rels><?xml version="1.0" encoding="UTF-8"?>
<Relationships xmlns="http://schemas.openxmlformats.org/package/2006/relationships"><Relationship Id="rId1" Type="http://schemas.openxmlformats.org/officeDocument/2006/relationships/image" Target="../media/image19.gif"/><Relationship Id="rId2" Type="http://schemas.openxmlformats.org/officeDocument/2006/relationships/image" Target="../media/image4.png"/><Relationship Id="rId3" Type="http://schemas.openxmlformats.org/officeDocument/2006/relationships/slide" Target="slide4.xml"/><Relationship Id="rId4" Type="http://schemas.openxmlformats.org/officeDocument/2006/relationships/image" Target="../media/image3.jpeg"/><Relationship Id="rId5" Type="http://schemas.openxmlformats.org/officeDocument/2006/relationships/image" Target="../media/image19.gif"/><Relationship Id="rId6" Type="http://schemas.openxmlformats.org/officeDocument/2006/relationships/slideLayout" Target="../slideLayouts/slideLayout13.xml"/>
</Relationships>
</file>

<file path=ppt/slides/_rels/slide8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34.gif"/><Relationship Id="rId4" Type="http://schemas.openxmlformats.org/officeDocument/2006/relationships/slide" Target="slide4.xml"/><Relationship Id="rId5" Type="http://schemas.openxmlformats.org/officeDocument/2006/relationships/image" Target="../media/image3.jpeg"/><Relationship Id="rId6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55.xml"/><Relationship Id="rId3" Type="http://schemas.openxmlformats.org/officeDocument/2006/relationships/slide" Target="slide55.xml"/><Relationship Id="rId4" Type="http://schemas.openxmlformats.org/officeDocument/2006/relationships/slide" Target="slide57.xml"/><Relationship Id="rId5" Type="http://schemas.openxmlformats.org/officeDocument/2006/relationships/slide" Target="slide57.xml"/><Relationship Id="rId6" Type="http://schemas.openxmlformats.org/officeDocument/2006/relationships/slide" Target="slide57.xml"/><Relationship Id="rId7" Type="http://schemas.openxmlformats.org/officeDocument/2006/relationships/slide" Target="slide57.xml"/><Relationship Id="rId8" Type="http://schemas.openxmlformats.org/officeDocument/2006/relationships/slide" Target="slide134.xml"/><Relationship Id="rId9" Type="http://schemas.openxmlformats.org/officeDocument/2006/relationships/slide" Target="slide134.xml"/><Relationship Id="rId10" Type="http://schemas.openxmlformats.org/officeDocument/2006/relationships/slide" Target="slide58.xml"/><Relationship Id="rId11" Type="http://schemas.openxmlformats.org/officeDocument/2006/relationships/slide" Target="slide58.xml"/><Relationship Id="rId12" Type="http://schemas.openxmlformats.org/officeDocument/2006/relationships/slide" Target="slide58.xml"/><Relationship Id="rId13" Type="http://schemas.openxmlformats.org/officeDocument/2006/relationships/slide" Target="slide47.xml"/><Relationship Id="rId14" Type="http://schemas.openxmlformats.org/officeDocument/2006/relationships/slide" Target="slide47.xml"/><Relationship Id="rId15" Type="http://schemas.openxmlformats.org/officeDocument/2006/relationships/slide" Target="slide47.xml"/><Relationship Id="rId16" Type="http://schemas.openxmlformats.org/officeDocument/2006/relationships/slide" Target="slide67.xml"/><Relationship Id="rId17" Type="http://schemas.openxmlformats.org/officeDocument/2006/relationships/slide" Target="slide67.xml"/><Relationship Id="rId18" Type="http://schemas.openxmlformats.org/officeDocument/2006/relationships/slideLayout" Target="../slideLayouts/slideLayout13.xml"/>
</Relationships>
</file>

<file path=ppt/slides/_rels/slide90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" Target="slide4.xml"/><Relationship Id="rId4" Type="http://schemas.openxmlformats.org/officeDocument/2006/relationships/image" Target="../media/image35.gif"/><Relationship Id="rId5" Type="http://schemas.openxmlformats.org/officeDocument/2006/relationships/slideLayout" Target="../slideLayouts/slideLayout13.xml"/>
</Relationships>
</file>

<file path=ppt/slides/_rels/slide91.xml.rels><?xml version="1.0" encoding="UTF-8"?>
<Relationships xmlns="http://schemas.openxmlformats.org/package/2006/relationships"><Relationship Id="rId1" Type="http://schemas.openxmlformats.org/officeDocument/2006/relationships/image" Target="../media/image36.gif"/><Relationship Id="rId2" Type="http://schemas.openxmlformats.org/officeDocument/2006/relationships/image" Target="../media/image4.pn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3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3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3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38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38.gif"/><Relationship Id="rId3" Type="http://schemas.openxmlformats.org/officeDocument/2006/relationships/image" Target="../media/image7.jpeg"/><Relationship Id="rId4" Type="http://schemas.openxmlformats.org/officeDocument/2006/relationships/image" Target="../media/image6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9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" Target="slide4.xml"/><Relationship Id="rId4" Type="http://schemas.openxmlformats.org/officeDocument/2006/relationships/image" Target="../media/image39.gif"/><Relationship Id="rId5" Type="http://schemas.openxmlformats.org/officeDocument/2006/relationships/slideLayout" Target="../slideLayouts/slideLayout13.xml"/>
</Relationships>
</file>

<file path=ppt/slides/_rels/slide9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" Target="slide4.xml"/><Relationship Id="rId3" Type="http://schemas.openxmlformats.org/officeDocument/2006/relationships/image" Target="../media/image39.gif"/><Relationship Id="rId4" Type="http://schemas.openxmlformats.org/officeDocument/2006/relationships/image" Target="../media/image7.jpeg"/><Relationship Id="rId5" Type="http://schemas.openxmlformats.org/officeDocument/2006/relationships/image" Target="../media/image3.jpeg"/><Relationship Id="rId6" Type="http://schemas.openxmlformats.org/officeDocument/2006/relationships/slideLayout" Target="../slideLayouts/slideLayout13.xml"/>
</Relationships>
</file>

<file path=ppt/slides/_rels/slide9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6.jpeg"/><Relationship Id="rId3" Type="http://schemas.openxmlformats.org/officeDocument/2006/relationships/image" Target="../media/image40.gif"/><Relationship Id="rId4" Type="http://schemas.openxmlformats.org/officeDocument/2006/relationships/image" Target="../media/image7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2135520" y="692640"/>
            <a:ext cx="723852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Образование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для инвалидов и лиц с ОВЗ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в Самарской области</a:t>
            </a:r>
            <a:endParaRPr b="0" lang="en-US" sz="32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1320840" y="5334120"/>
            <a:ext cx="9448560" cy="609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9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e7"/>
                </a:solidFill>
                <a:latin typeface="Arial Black"/>
              </a:rPr>
              <a:t>Справочник 2023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41360" y="2318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28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29" name="Группа 9"/>
          <p:cNvGrpSpPr/>
          <p:nvPr/>
        </p:nvGrpSpPr>
        <p:grpSpPr>
          <a:xfrm>
            <a:off x="191520" y="1072080"/>
            <a:ext cx="7684920" cy="880200"/>
            <a:chOff x="191520" y="1072080"/>
            <a:chExt cx="7684920" cy="880200"/>
          </a:xfrm>
        </p:grpSpPr>
        <p:grpSp>
          <p:nvGrpSpPr>
            <p:cNvPr id="230" name="Group 47"/>
            <p:cNvGrpSpPr/>
            <p:nvPr/>
          </p:nvGrpSpPr>
          <p:grpSpPr>
            <a:xfrm>
              <a:off x="191520" y="1072080"/>
              <a:ext cx="7684920" cy="880200"/>
              <a:chOff x="191520" y="1072080"/>
              <a:chExt cx="7684920" cy="880200"/>
            </a:xfrm>
          </p:grpSpPr>
          <p:sp>
            <p:nvSpPr>
              <p:cNvPr id="231" name="AutoShape 48"/>
              <p:cNvSpPr/>
              <p:nvPr/>
            </p:nvSpPr>
            <p:spPr>
              <a:xfrm>
                <a:off x="870120" y="126180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2" name="AutoShape 49"/>
              <p:cNvSpPr/>
              <p:nvPr/>
            </p:nvSpPr>
            <p:spPr>
              <a:xfrm>
                <a:off x="191520" y="107208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3" name="Text Box 50"/>
              <p:cNvSpPr/>
              <p:nvPr/>
            </p:nvSpPr>
            <p:spPr>
              <a:xfrm>
                <a:off x="1261800" y="131256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34" name="Text Box 51"/>
              <p:cNvSpPr/>
              <p:nvPr/>
            </p:nvSpPr>
            <p:spPr>
              <a:xfrm>
                <a:off x="548280" y="119844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35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23948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6" name="Прямоугольник 11"/>
          <p:cNvSpPr/>
          <p:nvPr/>
        </p:nvSpPr>
        <p:spPr>
          <a:xfrm>
            <a:off x="441360" y="193464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художественное училище имени К.С.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Петрова-Водкина»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Е.В.Золотухина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ftr" idx="1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«Чапаевский химико-технологический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10" name="Прямоугольник 43"/>
          <p:cNvSpPr/>
          <p:nvPr/>
        </p:nvSpPr>
        <p:spPr>
          <a:xfrm>
            <a:off x="393840" y="644472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445009, Самарская область, г. Тольятти, ул. Победы, 36 тел.: +7 848 222-36-43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1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12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3" name="AutoShape 3"/>
          <p:cNvSpPr/>
          <p:nvPr/>
        </p:nvSpPr>
        <p:spPr>
          <a:xfrm>
            <a:off x="3023280" y="2701080"/>
            <a:ext cx="8856000" cy="180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14" name="Прямоугольник 56"/>
          <p:cNvSpPr/>
          <p:nvPr/>
        </p:nvSpPr>
        <p:spPr>
          <a:xfrm>
            <a:off x="2999520" y="4797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5" name="Прямоугольник 26"/>
          <p:cNvSpPr/>
          <p:nvPr/>
        </p:nvSpPr>
        <p:spPr>
          <a:xfrm>
            <a:off x="3112920" y="267804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учёт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6" name="PlaceHolder 2"/>
          <p:cNvSpPr>
            <a:spLocks noGrp="1"/>
          </p:cNvSpPr>
          <p:nvPr>
            <p:ph type="ftr" idx="102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917" name="Группа 19"/>
          <p:cNvGrpSpPr/>
          <p:nvPr/>
        </p:nvGrpSpPr>
        <p:grpSpPr>
          <a:xfrm>
            <a:off x="393840" y="2166480"/>
            <a:ext cx="2337840" cy="1824840"/>
            <a:chOff x="393840" y="2166480"/>
            <a:chExt cx="2337840" cy="1824840"/>
          </a:xfrm>
        </p:grpSpPr>
        <p:sp>
          <p:nvSpPr>
            <p:cNvPr id="1918" name="Oval 14"/>
            <p:cNvSpPr/>
            <p:nvPr/>
          </p:nvSpPr>
          <p:spPr>
            <a:xfrm>
              <a:off x="393840" y="27489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19" name="Group 18"/>
            <p:cNvGrpSpPr/>
            <p:nvPr/>
          </p:nvGrpSpPr>
          <p:grpSpPr>
            <a:xfrm>
              <a:off x="621360" y="2166480"/>
              <a:ext cx="1928880" cy="1824840"/>
              <a:chOff x="621360" y="2166480"/>
              <a:chExt cx="1928880" cy="1824840"/>
            </a:xfrm>
          </p:grpSpPr>
          <p:sp>
            <p:nvSpPr>
              <p:cNvPr id="1920" name="Oval 19"/>
              <p:cNvSpPr/>
              <p:nvPr/>
            </p:nvSpPr>
            <p:spPr>
              <a:xfrm>
                <a:off x="621360" y="2166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21" name="Oval 20"/>
              <p:cNvSpPr/>
              <p:nvPr/>
            </p:nvSpPr>
            <p:spPr>
              <a:xfrm>
                <a:off x="646200" y="21765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22" name="Oval 21"/>
              <p:cNvSpPr/>
              <p:nvPr/>
            </p:nvSpPr>
            <p:spPr>
              <a:xfrm>
                <a:off x="666000" y="2194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23" name="Oval 22"/>
              <p:cNvSpPr/>
              <p:nvPr/>
            </p:nvSpPr>
            <p:spPr>
              <a:xfrm>
                <a:off x="770760" y="2240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24" name="Text Box 38"/>
            <p:cNvSpPr/>
            <p:nvPr/>
          </p:nvSpPr>
          <p:spPr>
            <a:xfrm>
              <a:off x="538920" y="27378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25" name="Рисунок 23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46760" y="22820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926" name="Picture 2" descr="http://qrcoder.ru/code/?https%3A%2F%2Fchxtt.minobr63.ru%2Fabiturientam%2F&amp;4&amp;0"/>
          <p:cNvPicPr/>
          <p:nvPr/>
        </p:nvPicPr>
        <p:blipFill>
          <a:blip r:embed="rId3"/>
          <a:stretch/>
        </p:blipFill>
        <p:spPr>
          <a:xfrm>
            <a:off x="10920600" y="201960"/>
            <a:ext cx="881280" cy="881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" name="PlaceHolder 1"/>
          <p:cNvSpPr>
            <a:spLocks noGrp="1"/>
          </p:cNvSpPr>
          <p:nvPr>
            <p:ph type="title"/>
          </p:nvPr>
        </p:nvSpPr>
        <p:spPr>
          <a:xfrm>
            <a:off x="250200" y="200160"/>
            <a:ext cx="1044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Колычева»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28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446100, г.Чапаевск, ул. Озерная, 5,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+7 846 392-18-90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2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30" name="AutoShape 3"/>
          <p:cNvSpPr/>
          <p:nvPr/>
        </p:nvSpPr>
        <p:spPr>
          <a:xfrm>
            <a:off x="2537280" y="1484640"/>
            <a:ext cx="9051840" cy="180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31" name="Прямоугольник 42"/>
          <p:cNvSpPr/>
          <p:nvPr/>
        </p:nvSpPr>
        <p:spPr>
          <a:xfrm>
            <a:off x="2855520" y="1627560"/>
            <a:ext cx="8280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32" name="Группа 44"/>
          <p:cNvGrpSpPr/>
          <p:nvPr/>
        </p:nvGrpSpPr>
        <p:grpSpPr>
          <a:xfrm>
            <a:off x="134640" y="1415520"/>
            <a:ext cx="2337840" cy="1824840"/>
            <a:chOff x="134640" y="1415520"/>
            <a:chExt cx="2337840" cy="1824840"/>
          </a:xfrm>
        </p:grpSpPr>
        <p:sp>
          <p:nvSpPr>
            <p:cNvPr id="1933" name="Oval 14"/>
            <p:cNvSpPr/>
            <p:nvPr/>
          </p:nvSpPr>
          <p:spPr>
            <a:xfrm>
              <a:off x="134640" y="1998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34" name="Group 18"/>
            <p:cNvGrpSpPr/>
            <p:nvPr/>
          </p:nvGrpSpPr>
          <p:grpSpPr>
            <a:xfrm>
              <a:off x="362520" y="1415520"/>
              <a:ext cx="1928880" cy="1824840"/>
              <a:chOff x="362520" y="1415520"/>
              <a:chExt cx="1928880" cy="1824840"/>
            </a:xfrm>
          </p:grpSpPr>
          <p:sp>
            <p:nvSpPr>
              <p:cNvPr id="1935" name="Oval 19"/>
              <p:cNvSpPr/>
              <p:nvPr/>
            </p:nvSpPr>
            <p:spPr>
              <a:xfrm>
                <a:off x="362520" y="1415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36" name="Oval 20"/>
              <p:cNvSpPr/>
              <p:nvPr/>
            </p:nvSpPr>
            <p:spPr>
              <a:xfrm>
                <a:off x="387000" y="1425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37" name="Oval 21"/>
              <p:cNvSpPr/>
              <p:nvPr/>
            </p:nvSpPr>
            <p:spPr>
              <a:xfrm>
                <a:off x="407160" y="1443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38" name="Oval 22"/>
              <p:cNvSpPr/>
              <p:nvPr/>
            </p:nvSpPr>
            <p:spPr>
              <a:xfrm>
                <a:off x="511920" y="1490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39" name="Text Box 38"/>
            <p:cNvSpPr/>
            <p:nvPr/>
          </p:nvSpPr>
          <p:spPr>
            <a:xfrm>
              <a:off x="279720" y="19872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40" name="Рисунок 48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087560" y="1531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41" name="AutoShape 3"/>
          <p:cNvSpPr/>
          <p:nvPr/>
        </p:nvSpPr>
        <p:spPr>
          <a:xfrm>
            <a:off x="2592360" y="3658680"/>
            <a:ext cx="9051840" cy="180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42" name="Прямоугольник 54"/>
          <p:cNvSpPr/>
          <p:nvPr/>
        </p:nvSpPr>
        <p:spPr>
          <a:xfrm>
            <a:off x="2855520" y="3933000"/>
            <a:ext cx="7200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43" name="Группа 39"/>
          <p:cNvGrpSpPr/>
          <p:nvPr/>
        </p:nvGrpSpPr>
        <p:grpSpPr>
          <a:xfrm>
            <a:off x="220680" y="3578040"/>
            <a:ext cx="2239920" cy="1824840"/>
            <a:chOff x="220680" y="3578040"/>
            <a:chExt cx="2239920" cy="1824840"/>
          </a:xfrm>
        </p:grpSpPr>
        <p:sp>
          <p:nvSpPr>
            <p:cNvPr id="1944" name="Oval 14"/>
            <p:cNvSpPr/>
            <p:nvPr/>
          </p:nvSpPr>
          <p:spPr>
            <a:xfrm>
              <a:off x="220680" y="417420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45" name="Group 18"/>
            <p:cNvGrpSpPr/>
            <p:nvPr/>
          </p:nvGrpSpPr>
          <p:grpSpPr>
            <a:xfrm>
              <a:off x="446400" y="3578040"/>
              <a:ext cx="1928880" cy="1824840"/>
              <a:chOff x="446400" y="3578040"/>
              <a:chExt cx="1928880" cy="1824840"/>
            </a:xfrm>
          </p:grpSpPr>
          <p:sp>
            <p:nvSpPr>
              <p:cNvPr id="1946" name="Oval 19"/>
              <p:cNvSpPr/>
              <p:nvPr/>
            </p:nvSpPr>
            <p:spPr>
              <a:xfrm>
                <a:off x="446400" y="35780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47" name="Oval 20"/>
              <p:cNvSpPr/>
              <p:nvPr/>
            </p:nvSpPr>
            <p:spPr>
              <a:xfrm>
                <a:off x="471240" y="3588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48" name="Oval 21"/>
              <p:cNvSpPr/>
              <p:nvPr/>
            </p:nvSpPr>
            <p:spPr>
              <a:xfrm>
                <a:off x="491040" y="36057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49" name="Oval 22"/>
              <p:cNvSpPr/>
              <p:nvPr/>
            </p:nvSpPr>
            <p:spPr>
              <a:xfrm>
                <a:off x="595800" y="3652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50" name="Text Box 38"/>
            <p:cNvSpPr/>
            <p:nvPr/>
          </p:nvSpPr>
          <p:spPr>
            <a:xfrm>
              <a:off x="502560" y="418248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51" name="Рисунок 57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1216440" y="36784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952" name="Picture 4" descr="http://qrcoder.ru/code/?http%3A%2F%2Fwww.newstudys.ru%2Fabit&amp;4&amp;0"/>
          <p:cNvPicPr/>
          <p:nvPr/>
        </p:nvPicPr>
        <p:blipFill>
          <a:blip r:embed="rId3"/>
          <a:stretch/>
        </p:blipFill>
        <p:spPr>
          <a:xfrm>
            <a:off x="10992600" y="223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953" name="PlaceHolder 2"/>
          <p:cNvSpPr>
            <a:spLocks noGrp="1"/>
          </p:cNvSpPr>
          <p:nvPr>
            <p:ph type="ftr" idx="103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Колычева»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5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446100, г.Чапаевск, ул. Озерная, 5,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+7 846 392-18-90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5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57" name="AutoShape 3"/>
          <p:cNvSpPr/>
          <p:nvPr/>
        </p:nvSpPr>
        <p:spPr>
          <a:xfrm>
            <a:off x="2495520" y="148464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58" name="AutoShape 3"/>
          <p:cNvSpPr/>
          <p:nvPr/>
        </p:nvSpPr>
        <p:spPr>
          <a:xfrm>
            <a:off x="2567520" y="3573000"/>
            <a:ext cx="9051840" cy="223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959" name="Группа 55"/>
          <p:cNvGrpSpPr/>
          <p:nvPr/>
        </p:nvGrpSpPr>
        <p:grpSpPr>
          <a:xfrm>
            <a:off x="263520" y="1556640"/>
            <a:ext cx="2313720" cy="1824840"/>
            <a:chOff x="263520" y="1556640"/>
            <a:chExt cx="2313720" cy="1824840"/>
          </a:xfrm>
        </p:grpSpPr>
        <p:sp>
          <p:nvSpPr>
            <p:cNvPr id="1960" name="Oval 14"/>
            <p:cNvSpPr/>
            <p:nvPr/>
          </p:nvSpPr>
          <p:spPr>
            <a:xfrm>
              <a:off x="263520" y="2123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61" name="Group 18"/>
            <p:cNvGrpSpPr/>
            <p:nvPr/>
          </p:nvGrpSpPr>
          <p:grpSpPr>
            <a:xfrm>
              <a:off x="459360" y="1556640"/>
              <a:ext cx="1928880" cy="1824840"/>
              <a:chOff x="459360" y="1556640"/>
              <a:chExt cx="1928880" cy="1824840"/>
            </a:xfrm>
          </p:grpSpPr>
          <p:sp>
            <p:nvSpPr>
              <p:cNvPr id="1962" name="Oval 19"/>
              <p:cNvSpPr/>
              <p:nvPr/>
            </p:nvSpPr>
            <p:spPr>
              <a:xfrm>
                <a:off x="45936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63" name="Oval 20"/>
              <p:cNvSpPr/>
              <p:nvPr/>
            </p:nvSpPr>
            <p:spPr>
              <a:xfrm>
                <a:off x="48384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64" name="Oval 21"/>
              <p:cNvSpPr/>
              <p:nvPr/>
            </p:nvSpPr>
            <p:spPr>
              <a:xfrm>
                <a:off x="50400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65" name="Oval 22"/>
              <p:cNvSpPr/>
              <p:nvPr/>
            </p:nvSpPr>
            <p:spPr>
              <a:xfrm>
                <a:off x="60876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66" name="Text Box 38"/>
            <p:cNvSpPr/>
            <p:nvPr/>
          </p:nvSpPr>
          <p:spPr>
            <a:xfrm>
              <a:off x="317520" y="2098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67" name="Рисунок 59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56320" y="1627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968" name="Группа 26"/>
          <p:cNvGrpSpPr/>
          <p:nvPr/>
        </p:nvGrpSpPr>
        <p:grpSpPr>
          <a:xfrm>
            <a:off x="211320" y="3747240"/>
            <a:ext cx="2242800" cy="1824840"/>
            <a:chOff x="211320" y="3747240"/>
            <a:chExt cx="2242800" cy="1824840"/>
          </a:xfrm>
        </p:grpSpPr>
        <p:sp>
          <p:nvSpPr>
            <p:cNvPr id="1969" name="Oval 14"/>
            <p:cNvSpPr/>
            <p:nvPr/>
          </p:nvSpPr>
          <p:spPr>
            <a:xfrm>
              <a:off x="211320" y="43387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70" name="Group 18"/>
            <p:cNvGrpSpPr/>
            <p:nvPr/>
          </p:nvGrpSpPr>
          <p:grpSpPr>
            <a:xfrm>
              <a:off x="435960" y="3747240"/>
              <a:ext cx="1928880" cy="1824840"/>
              <a:chOff x="435960" y="3747240"/>
              <a:chExt cx="1928880" cy="1824840"/>
            </a:xfrm>
          </p:grpSpPr>
          <p:sp>
            <p:nvSpPr>
              <p:cNvPr id="1971" name="Oval 19"/>
              <p:cNvSpPr/>
              <p:nvPr/>
            </p:nvSpPr>
            <p:spPr>
              <a:xfrm>
                <a:off x="435960" y="3747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72" name="Oval 20"/>
              <p:cNvSpPr/>
              <p:nvPr/>
            </p:nvSpPr>
            <p:spPr>
              <a:xfrm>
                <a:off x="460800" y="3757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73" name="Oval 21"/>
              <p:cNvSpPr/>
              <p:nvPr/>
            </p:nvSpPr>
            <p:spPr>
              <a:xfrm>
                <a:off x="480600" y="3774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74" name="Oval 22"/>
              <p:cNvSpPr/>
              <p:nvPr/>
            </p:nvSpPr>
            <p:spPr>
              <a:xfrm>
                <a:off x="585360" y="3821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75" name="Text Box 38"/>
            <p:cNvSpPr/>
            <p:nvPr/>
          </p:nvSpPr>
          <p:spPr>
            <a:xfrm>
              <a:off x="444240" y="43117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76" name="Рисунок 46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90080" y="38120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77" name="Прямоугольник 27"/>
          <p:cNvSpPr/>
          <p:nvPr/>
        </p:nvSpPr>
        <p:spPr>
          <a:xfrm>
            <a:off x="2855520" y="1772640"/>
            <a:ext cx="8280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8" name="Прямоугольник 28"/>
          <p:cNvSpPr/>
          <p:nvPr/>
        </p:nvSpPr>
        <p:spPr>
          <a:xfrm>
            <a:off x="2783520" y="3717000"/>
            <a:ext cx="828072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08.01.07 Мастер общестроительных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79" name="Picture 4" descr="http://qrcoder.ru/code/?http%3A%2F%2Fwww.newstudys.ru%2Fabit&amp;4&amp;0"/>
          <p:cNvPicPr/>
          <p:nvPr/>
        </p:nvPicPr>
        <p:blipFill>
          <a:blip r:embed="rId3"/>
          <a:stretch/>
        </p:blipFill>
        <p:spPr>
          <a:xfrm>
            <a:off x="10992600" y="223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980" name="PlaceHolder 2"/>
          <p:cNvSpPr>
            <a:spLocks noGrp="1"/>
          </p:cNvSpPr>
          <p:nvPr>
            <p:ph type="ftr" idx="10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82" name="Прямоугольник 43"/>
          <p:cNvSpPr/>
          <p:nvPr/>
        </p:nvSpPr>
        <p:spPr>
          <a:xfrm>
            <a:off x="407520" y="6461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 Похвистнево, ул. Куйбышева, д .6, тел.: +7 846 562-16-94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8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84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5" name="AutoShape 3"/>
          <p:cNvSpPr/>
          <p:nvPr/>
        </p:nvSpPr>
        <p:spPr>
          <a:xfrm>
            <a:off x="2711520" y="1349280"/>
            <a:ext cx="8856000" cy="1215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986" name="Группа 26"/>
          <p:cNvGrpSpPr/>
          <p:nvPr/>
        </p:nvGrpSpPr>
        <p:grpSpPr>
          <a:xfrm>
            <a:off x="254520" y="1292760"/>
            <a:ext cx="2242800" cy="1824840"/>
            <a:chOff x="254520" y="1292760"/>
            <a:chExt cx="2242800" cy="1824840"/>
          </a:xfrm>
        </p:grpSpPr>
        <p:sp>
          <p:nvSpPr>
            <p:cNvPr id="1987" name="Oval 14"/>
            <p:cNvSpPr/>
            <p:nvPr/>
          </p:nvSpPr>
          <p:spPr>
            <a:xfrm>
              <a:off x="254520" y="1884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88" name="Group 18"/>
            <p:cNvGrpSpPr/>
            <p:nvPr/>
          </p:nvGrpSpPr>
          <p:grpSpPr>
            <a:xfrm>
              <a:off x="479160" y="1292760"/>
              <a:ext cx="1928880" cy="1824840"/>
              <a:chOff x="479160" y="1292760"/>
              <a:chExt cx="1928880" cy="1824840"/>
            </a:xfrm>
          </p:grpSpPr>
          <p:sp>
            <p:nvSpPr>
              <p:cNvPr id="1989" name="Oval 19"/>
              <p:cNvSpPr/>
              <p:nvPr/>
            </p:nvSpPr>
            <p:spPr>
              <a:xfrm>
                <a:off x="479160" y="12927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90" name="Oval 20"/>
              <p:cNvSpPr/>
              <p:nvPr/>
            </p:nvSpPr>
            <p:spPr>
              <a:xfrm>
                <a:off x="503640" y="1303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91" name="Oval 21"/>
              <p:cNvSpPr/>
              <p:nvPr/>
            </p:nvSpPr>
            <p:spPr>
              <a:xfrm>
                <a:off x="523800" y="13204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92" name="Oval 22"/>
              <p:cNvSpPr/>
              <p:nvPr/>
            </p:nvSpPr>
            <p:spPr>
              <a:xfrm>
                <a:off x="628560" y="1367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93" name="Text Box 38"/>
            <p:cNvSpPr/>
            <p:nvPr/>
          </p:nvSpPr>
          <p:spPr>
            <a:xfrm>
              <a:off x="487440" y="18572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94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33280" y="13575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95" name="AutoShape 3"/>
          <p:cNvSpPr/>
          <p:nvPr/>
        </p:nvSpPr>
        <p:spPr>
          <a:xfrm>
            <a:off x="2711520" y="2925000"/>
            <a:ext cx="8829360" cy="93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96" name="Прямоугольник 26"/>
          <p:cNvSpPr/>
          <p:nvPr/>
        </p:nvSpPr>
        <p:spPr>
          <a:xfrm>
            <a:off x="3056760" y="1416240"/>
            <a:ext cx="7776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7" name="Прямоугольник 29"/>
          <p:cNvSpPr/>
          <p:nvPr/>
        </p:nvSpPr>
        <p:spPr>
          <a:xfrm>
            <a:off x="2927520" y="3069000"/>
            <a:ext cx="7416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98" name="Picture 2" descr="http://qrcoder.ru/code/?https%3A%2F%2Fphvcollege.ru%2Fnode%2F116&amp;4&amp;0"/>
          <p:cNvPicPr/>
          <p:nvPr/>
        </p:nvPicPr>
        <p:blipFill>
          <a:blip r:embed="rId2"/>
          <a:stretch/>
        </p:blipFill>
        <p:spPr>
          <a:xfrm>
            <a:off x="10931760" y="2664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999" name="Группа 36"/>
          <p:cNvGrpSpPr/>
          <p:nvPr/>
        </p:nvGrpSpPr>
        <p:grpSpPr>
          <a:xfrm>
            <a:off x="307800" y="4639320"/>
            <a:ext cx="2129400" cy="1824840"/>
            <a:chOff x="307800" y="4639320"/>
            <a:chExt cx="2129400" cy="1824840"/>
          </a:xfrm>
        </p:grpSpPr>
        <p:sp>
          <p:nvSpPr>
            <p:cNvPr id="2000" name="Oval 14"/>
            <p:cNvSpPr/>
            <p:nvPr/>
          </p:nvSpPr>
          <p:spPr>
            <a:xfrm>
              <a:off x="307800" y="523764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01" name="Group 28"/>
            <p:cNvGrpSpPr/>
            <p:nvPr/>
          </p:nvGrpSpPr>
          <p:grpSpPr>
            <a:xfrm>
              <a:off x="507960" y="4639320"/>
              <a:ext cx="1929240" cy="1824840"/>
              <a:chOff x="507960" y="4639320"/>
              <a:chExt cx="1929240" cy="1824840"/>
            </a:xfrm>
          </p:grpSpPr>
          <p:sp>
            <p:nvSpPr>
              <p:cNvPr id="2002" name="Oval 29"/>
              <p:cNvSpPr/>
              <p:nvPr/>
            </p:nvSpPr>
            <p:spPr>
              <a:xfrm>
                <a:off x="507960" y="463932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03" name="Oval 30"/>
              <p:cNvSpPr/>
              <p:nvPr/>
            </p:nvSpPr>
            <p:spPr>
              <a:xfrm>
                <a:off x="532440" y="464976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04" name="Oval 31"/>
              <p:cNvSpPr/>
              <p:nvPr/>
            </p:nvSpPr>
            <p:spPr>
              <a:xfrm>
                <a:off x="552600" y="466704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05" name="Oval 32"/>
              <p:cNvSpPr/>
              <p:nvPr/>
            </p:nvSpPr>
            <p:spPr>
              <a:xfrm>
                <a:off x="655920" y="463932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006" name="Рисунок 40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299240" y="476532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07" name="Text Box 38"/>
            <p:cNvSpPr/>
            <p:nvPr/>
          </p:nvSpPr>
          <p:spPr>
            <a:xfrm>
              <a:off x="818280" y="522792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008" name="AutoShape 3"/>
          <p:cNvSpPr/>
          <p:nvPr/>
        </p:nvSpPr>
        <p:spPr>
          <a:xfrm>
            <a:off x="2639520" y="4365000"/>
            <a:ext cx="8856000" cy="18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09" name="Прямоугольник 6"/>
          <p:cNvSpPr/>
          <p:nvPr/>
        </p:nvSpPr>
        <p:spPr>
          <a:xfrm>
            <a:off x="2855520" y="4437000"/>
            <a:ext cx="8208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10" name="Группа 48"/>
          <p:cNvGrpSpPr/>
          <p:nvPr/>
        </p:nvGrpSpPr>
        <p:grpSpPr>
          <a:xfrm>
            <a:off x="201960" y="2886480"/>
            <a:ext cx="2382120" cy="1824840"/>
            <a:chOff x="201960" y="2886480"/>
            <a:chExt cx="2382120" cy="1824840"/>
          </a:xfrm>
        </p:grpSpPr>
        <p:sp>
          <p:nvSpPr>
            <p:cNvPr id="2011" name="Oval 14"/>
            <p:cNvSpPr/>
            <p:nvPr/>
          </p:nvSpPr>
          <p:spPr>
            <a:xfrm>
              <a:off x="201960" y="3439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12" name="Group 18"/>
            <p:cNvGrpSpPr/>
            <p:nvPr/>
          </p:nvGrpSpPr>
          <p:grpSpPr>
            <a:xfrm>
              <a:off x="453960" y="2886480"/>
              <a:ext cx="1928880" cy="1824840"/>
              <a:chOff x="453960" y="2886480"/>
              <a:chExt cx="1928880" cy="1824840"/>
            </a:xfrm>
          </p:grpSpPr>
          <p:sp>
            <p:nvSpPr>
              <p:cNvPr id="2013" name="Oval 19"/>
              <p:cNvSpPr/>
              <p:nvPr/>
            </p:nvSpPr>
            <p:spPr>
              <a:xfrm>
                <a:off x="453960" y="2886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14" name="Oval 20"/>
              <p:cNvSpPr/>
              <p:nvPr/>
            </p:nvSpPr>
            <p:spPr>
              <a:xfrm>
                <a:off x="478800" y="2896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15" name="Oval 21"/>
              <p:cNvSpPr/>
              <p:nvPr/>
            </p:nvSpPr>
            <p:spPr>
              <a:xfrm>
                <a:off x="498960" y="2914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16" name="Oval 22"/>
              <p:cNvSpPr/>
              <p:nvPr/>
            </p:nvSpPr>
            <p:spPr>
              <a:xfrm>
                <a:off x="603720" y="2961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17" name="Text Box 38"/>
            <p:cNvSpPr/>
            <p:nvPr/>
          </p:nvSpPr>
          <p:spPr>
            <a:xfrm>
              <a:off x="447840" y="3486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18" name="Рисунок 52" descr="https://mo-strelna.ru/upload_files/pomosh/2.png"/>
            <p:cNvPicPr/>
            <p:nvPr/>
          </p:nvPicPr>
          <p:blipFill>
            <a:blip r:embed="rId4"/>
            <a:srcRect l="0" t="0" r="73700" b="0"/>
            <a:stretch/>
          </p:blipFill>
          <p:spPr>
            <a:xfrm>
              <a:off x="1175400" y="3034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19" name="PlaceHolder 2"/>
          <p:cNvSpPr>
            <a:spLocks noGrp="1"/>
          </p:cNvSpPr>
          <p:nvPr>
            <p:ph type="ftr" idx="105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021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 Похвистнево, ул. Куйбышева, д .6, тел.: +7 846 562-16-94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2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023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4" name="AutoShape 3"/>
          <p:cNvSpPr/>
          <p:nvPr/>
        </p:nvSpPr>
        <p:spPr>
          <a:xfrm>
            <a:off x="2712240" y="1431720"/>
            <a:ext cx="8856000" cy="208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25" name="AutoShape 3"/>
          <p:cNvSpPr/>
          <p:nvPr/>
        </p:nvSpPr>
        <p:spPr>
          <a:xfrm>
            <a:off x="2729880" y="3913560"/>
            <a:ext cx="8856000" cy="151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26" name="Прямоугольник 26"/>
          <p:cNvSpPr/>
          <p:nvPr/>
        </p:nvSpPr>
        <p:spPr>
          <a:xfrm>
            <a:off x="2972880" y="171576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7" name="Прямоугольник 29"/>
          <p:cNvSpPr/>
          <p:nvPr/>
        </p:nvSpPr>
        <p:spPr>
          <a:xfrm>
            <a:off x="3071520" y="4365000"/>
            <a:ext cx="6912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28" name="Группа 57"/>
          <p:cNvGrpSpPr/>
          <p:nvPr/>
        </p:nvGrpSpPr>
        <p:grpSpPr>
          <a:xfrm>
            <a:off x="299160" y="3822840"/>
            <a:ext cx="2313720" cy="1824840"/>
            <a:chOff x="299160" y="3822840"/>
            <a:chExt cx="2313720" cy="1824840"/>
          </a:xfrm>
        </p:grpSpPr>
        <p:sp>
          <p:nvSpPr>
            <p:cNvPr id="2029" name="Oval 14"/>
            <p:cNvSpPr/>
            <p:nvPr/>
          </p:nvSpPr>
          <p:spPr>
            <a:xfrm>
              <a:off x="299160" y="43891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30" name="Group 18"/>
            <p:cNvGrpSpPr/>
            <p:nvPr/>
          </p:nvGrpSpPr>
          <p:grpSpPr>
            <a:xfrm>
              <a:off x="495000" y="3822840"/>
              <a:ext cx="1928880" cy="1824840"/>
              <a:chOff x="495000" y="3822840"/>
              <a:chExt cx="1928880" cy="1824840"/>
            </a:xfrm>
          </p:grpSpPr>
          <p:sp>
            <p:nvSpPr>
              <p:cNvPr id="2031" name="Oval 19"/>
              <p:cNvSpPr/>
              <p:nvPr/>
            </p:nvSpPr>
            <p:spPr>
              <a:xfrm>
                <a:off x="495000" y="382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32" name="Oval 20"/>
              <p:cNvSpPr/>
              <p:nvPr/>
            </p:nvSpPr>
            <p:spPr>
              <a:xfrm>
                <a:off x="519480" y="383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33" name="Oval 21"/>
              <p:cNvSpPr/>
              <p:nvPr/>
            </p:nvSpPr>
            <p:spPr>
              <a:xfrm>
                <a:off x="539640" y="3850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34" name="Oval 22"/>
              <p:cNvSpPr/>
              <p:nvPr/>
            </p:nvSpPr>
            <p:spPr>
              <a:xfrm>
                <a:off x="644400" y="389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35" name="Text Box 38"/>
            <p:cNvSpPr/>
            <p:nvPr/>
          </p:nvSpPr>
          <p:spPr>
            <a:xfrm>
              <a:off x="353160" y="43646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36" name="Рисунок 61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91960" y="38934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037" name="Группа 24"/>
          <p:cNvGrpSpPr/>
          <p:nvPr/>
        </p:nvGrpSpPr>
        <p:grpSpPr>
          <a:xfrm>
            <a:off x="242640" y="1377000"/>
            <a:ext cx="2337840" cy="1824840"/>
            <a:chOff x="242640" y="1377000"/>
            <a:chExt cx="2337840" cy="1824840"/>
          </a:xfrm>
        </p:grpSpPr>
        <p:sp>
          <p:nvSpPr>
            <p:cNvPr id="2038" name="Oval 14"/>
            <p:cNvSpPr/>
            <p:nvPr/>
          </p:nvSpPr>
          <p:spPr>
            <a:xfrm>
              <a:off x="242640" y="1959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39" name="Group 18"/>
            <p:cNvGrpSpPr/>
            <p:nvPr/>
          </p:nvGrpSpPr>
          <p:grpSpPr>
            <a:xfrm>
              <a:off x="470520" y="1377000"/>
              <a:ext cx="1928880" cy="1824840"/>
              <a:chOff x="470520" y="1377000"/>
              <a:chExt cx="1928880" cy="1824840"/>
            </a:xfrm>
          </p:grpSpPr>
          <p:sp>
            <p:nvSpPr>
              <p:cNvPr id="2040" name="Oval 19"/>
              <p:cNvSpPr/>
              <p:nvPr/>
            </p:nvSpPr>
            <p:spPr>
              <a:xfrm>
                <a:off x="470520" y="137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41" name="Oval 20"/>
              <p:cNvSpPr/>
              <p:nvPr/>
            </p:nvSpPr>
            <p:spPr>
              <a:xfrm>
                <a:off x="495000" y="138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42" name="Oval 21"/>
              <p:cNvSpPr/>
              <p:nvPr/>
            </p:nvSpPr>
            <p:spPr>
              <a:xfrm>
                <a:off x="515160" y="140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43" name="Oval 22"/>
              <p:cNvSpPr/>
              <p:nvPr/>
            </p:nvSpPr>
            <p:spPr>
              <a:xfrm>
                <a:off x="619920" y="145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44" name="Text Box 38"/>
            <p:cNvSpPr/>
            <p:nvPr/>
          </p:nvSpPr>
          <p:spPr>
            <a:xfrm>
              <a:off x="387720" y="1948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45" name="Рисунок 73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195560" y="1492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046" name="Picture 2" descr="http://qrcoder.ru/code/?https%3A%2F%2Fphvcollege.ru%2Fnode%2F116&amp;4&amp;0"/>
          <p:cNvPicPr/>
          <p:nvPr/>
        </p:nvPicPr>
        <p:blipFill>
          <a:blip r:embed="rId3"/>
          <a:stretch/>
        </p:blipFill>
        <p:spPr>
          <a:xfrm>
            <a:off x="10931760" y="2664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047" name="PlaceHolder 2"/>
          <p:cNvSpPr>
            <a:spLocks noGrp="1"/>
          </p:cNvSpPr>
          <p:nvPr>
            <p:ph type="ftr" idx="106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"Самарское художественное училище имени К.С. Петрова-Водкина"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049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Россия, 443099, Самарская область, г. Самара, ул. Комсомольская, д. 4а, тел.: +7 846 333-41-59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5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051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2" name="AutoShape 3"/>
          <p:cNvSpPr/>
          <p:nvPr/>
        </p:nvSpPr>
        <p:spPr>
          <a:xfrm>
            <a:off x="2711520" y="1177560"/>
            <a:ext cx="8856000" cy="1755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053" name="Группа 26"/>
          <p:cNvGrpSpPr/>
          <p:nvPr/>
        </p:nvGrpSpPr>
        <p:grpSpPr>
          <a:xfrm>
            <a:off x="280800" y="1227600"/>
            <a:ext cx="2242800" cy="1824840"/>
            <a:chOff x="280800" y="1227600"/>
            <a:chExt cx="2242800" cy="1824840"/>
          </a:xfrm>
        </p:grpSpPr>
        <p:sp>
          <p:nvSpPr>
            <p:cNvPr id="2054" name="Oval 14"/>
            <p:cNvSpPr/>
            <p:nvPr/>
          </p:nvSpPr>
          <p:spPr>
            <a:xfrm>
              <a:off x="280800" y="18187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55" name="Group 18"/>
            <p:cNvGrpSpPr/>
            <p:nvPr/>
          </p:nvGrpSpPr>
          <p:grpSpPr>
            <a:xfrm>
              <a:off x="505440" y="1227600"/>
              <a:ext cx="1928880" cy="1824840"/>
              <a:chOff x="505440" y="1227600"/>
              <a:chExt cx="1928880" cy="1824840"/>
            </a:xfrm>
          </p:grpSpPr>
          <p:sp>
            <p:nvSpPr>
              <p:cNvPr id="2056" name="Oval 19"/>
              <p:cNvSpPr/>
              <p:nvPr/>
            </p:nvSpPr>
            <p:spPr>
              <a:xfrm>
                <a:off x="505440" y="1227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57" name="Oval 20"/>
              <p:cNvSpPr/>
              <p:nvPr/>
            </p:nvSpPr>
            <p:spPr>
              <a:xfrm>
                <a:off x="529920" y="1237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58" name="Oval 21"/>
              <p:cNvSpPr/>
              <p:nvPr/>
            </p:nvSpPr>
            <p:spPr>
              <a:xfrm>
                <a:off x="550080" y="1255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59" name="Oval 22"/>
              <p:cNvSpPr/>
              <p:nvPr/>
            </p:nvSpPr>
            <p:spPr>
              <a:xfrm>
                <a:off x="654840" y="13021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60" name="Text Box 38"/>
            <p:cNvSpPr/>
            <p:nvPr/>
          </p:nvSpPr>
          <p:spPr>
            <a:xfrm>
              <a:off x="513720" y="17920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61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59560" y="12924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62" name="AutoShape 3"/>
          <p:cNvSpPr/>
          <p:nvPr/>
        </p:nvSpPr>
        <p:spPr>
          <a:xfrm>
            <a:off x="2714040" y="3058920"/>
            <a:ext cx="8856000" cy="16513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63" name="Прямоугольник 26"/>
          <p:cNvSpPr/>
          <p:nvPr/>
        </p:nvSpPr>
        <p:spPr>
          <a:xfrm>
            <a:off x="2946960" y="128196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64" name="Группа 24"/>
          <p:cNvGrpSpPr/>
          <p:nvPr/>
        </p:nvGrpSpPr>
        <p:grpSpPr>
          <a:xfrm>
            <a:off x="284760" y="2898000"/>
            <a:ext cx="2337840" cy="1824840"/>
            <a:chOff x="284760" y="2898000"/>
            <a:chExt cx="2337840" cy="1824840"/>
          </a:xfrm>
        </p:grpSpPr>
        <p:sp>
          <p:nvSpPr>
            <p:cNvPr id="2065" name="Oval 14"/>
            <p:cNvSpPr/>
            <p:nvPr/>
          </p:nvSpPr>
          <p:spPr>
            <a:xfrm>
              <a:off x="284760" y="3480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66" name="Group 18"/>
            <p:cNvGrpSpPr/>
            <p:nvPr/>
          </p:nvGrpSpPr>
          <p:grpSpPr>
            <a:xfrm>
              <a:off x="512280" y="2898000"/>
              <a:ext cx="1928880" cy="1824840"/>
              <a:chOff x="512280" y="2898000"/>
              <a:chExt cx="1928880" cy="1824840"/>
            </a:xfrm>
          </p:grpSpPr>
          <p:sp>
            <p:nvSpPr>
              <p:cNvPr id="2067" name="Oval 19"/>
              <p:cNvSpPr/>
              <p:nvPr/>
            </p:nvSpPr>
            <p:spPr>
              <a:xfrm>
                <a:off x="512280" y="2898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68" name="Oval 20"/>
              <p:cNvSpPr/>
              <p:nvPr/>
            </p:nvSpPr>
            <p:spPr>
              <a:xfrm>
                <a:off x="537120" y="2908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69" name="Oval 21"/>
              <p:cNvSpPr/>
              <p:nvPr/>
            </p:nvSpPr>
            <p:spPr>
              <a:xfrm>
                <a:off x="556920" y="2925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70" name="Oval 22"/>
              <p:cNvSpPr/>
              <p:nvPr/>
            </p:nvSpPr>
            <p:spPr>
              <a:xfrm>
                <a:off x="662040" y="2972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71" name="Text Box 38"/>
            <p:cNvSpPr/>
            <p:nvPr/>
          </p:nvSpPr>
          <p:spPr>
            <a:xfrm>
              <a:off x="429840" y="3469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72" name="Рисунок 22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37680" y="3013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73" name="Прямоугольник 29"/>
          <p:cNvSpPr/>
          <p:nvPr/>
        </p:nvSpPr>
        <p:spPr>
          <a:xfrm>
            <a:off x="2972160" y="3143160"/>
            <a:ext cx="6912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74" name="Группа 36"/>
          <p:cNvGrpSpPr/>
          <p:nvPr/>
        </p:nvGrpSpPr>
        <p:grpSpPr>
          <a:xfrm>
            <a:off x="392760" y="4582440"/>
            <a:ext cx="2239920" cy="1824840"/>
            <a:chOff x="392760" y="4582440"/>
            <a:chExt cx="2239920" cy="1824840"/>
          </a:xfrm>
        </p:grpSpPr>
        <p:sp>
          <p:nvSpPr>
            <p:cNvPr id="2075" name="Oval 14"/>
            <p:cNvSpPr/>
            <p:nvPr/>
          </p:nvSpPr>
          <p:spPr>
            <a:xfrm>
              <a:off x="392760" y="517860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76" name="Group 18"/>
            <p:cNvGrpSpPr/>
            <p:nvPr/>
          </p:nvGrpSpPr>
          <p:grpSpPr>
            <a:xfrm>
              <a:off x="618480" y="4582440"/>
              <a:ext cx="1928880" cy="1824840"/>
              <a:chOff x="618480" y="4582440"/>
              <a:chExt cx="1928880" cy="1824840"/>
            </a:xfrm>
          </p:grpSpPr>
          <p:sp>
            <p:nvSpPr>
              <p:cNvPr id="2077" name="Oval 19"/>
              <p:cNvSpPr/>
              <p:nvPr/>
            </p:nvSpPr>
            <p:spPr>
              <a:xfrm>
                <a:off x="618480" y="45824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78" name="Oval 20"/>
              <p:cNvSpPr/>
              <p:nvPr/>
            </p:nvSpPr>
            <p:spPr>
              <a:xfrm>
                <a:off x="643320" y="4592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79" name="Oval 21"/>
              <p:cNvSpPr/>
              <p:nvPr/>
            </p:nvSpPr>
            <p:spPr>
              <a:xfrm>
                <a:off x="663120" y="46101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80" name="Oval 22"/>
              <p:cNvSpPr/>
              <p:nvPr/>
            </p:nvSpPr>
            <p:spPr>
              <a:xfrm>
                <a:off x="767880" y="4656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81" name="Text Box 38"/>
            <p:cNvSpPr/>
            <p:nvPr/>
          </p:nvSpPr>
          <p:spPr>
            <a:xfrm>
              <a:off x="674640" y="518688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82" name="Рисунок 41" descr="https://pandia.ru/text/80/648/images/img3_126.jpg"/>
            <p:cNvPicPr/>
            <p:nvPr/>
          </p:nvPicPr>
          <p:blipFill>
            <a:blip r:embed="rId3"/>
            <a:srcRect l="0" t="1909" r="74972" b="0"/>
            <a:stretch/>
          </p:blipFill>
          <p:spPr>
            <a:xfrm>
              <a:off x="1388520" y="46828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83" name="AutoShape 3"/>
          <p:cNvSpPr/>
          <p:nvPr/>
        </p:nvSpPr>
        <p:spPr>
          <a:xfrm>
            <a:off x="2714040" y="4842720"/>
            <a:ext cx="8856000" cy="1483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84" name="Прямоугольник 48"/>
          <p:cNvSpPr/>
          <p:nvPr/>
        </p:nvSpPr>
        <p:spPr>
          <a:xfrm>
            <a:off x="2911680" y="4917600"/>
            <a:ext cx="7920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85" name="Picture 2" descr="http://qrcoder.ru/code/?https%3A%2F%2Fs-h-u.ru%2Fenrollee%2Fadmissions-office%2F&amp;4&amp;0"/>
          <p:cNvPicPr/>
          <p:nvPr/>
        </p:nvPicPr>
        <p:blipFill>
          <a:blip r:embed="rId4"/>
          <a:stretch/>
        </p:blipFill>
        <p:spPr>
          <a:xfrm>
            <a:off x="1071468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086" name="PlaceHolder 2"/>
          <p:cNvSpPr>
            <a:spLocks noGrp="1"/>
          </p:cNvSpPr>
          <p:nvPr>
            <p:ph type="ftr" idx="107"/>
          </p:nvPr>
        </p:nvSpPr>
        <p:spPr>
          <a:xfrm>
            <a:off x="995688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53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машиностроительный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088" name="Прямоугольник 43"/>
          <p:cNvSpPr/>
          <p:nvPr/>
        </p:nvSpPr>
        <p:spPr>
          <a:xfrm>
            <a:off x="479160" y="644832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Южное шоссе, 119,  тел.: +7 848 255-98-59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8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090" name="Прямоугольник 39"/>
          <p:cNvSpPr/>
          <p:nvPr/>
        </p:nvSpPr>
        <p:spPr>
          <a:xfrm>
            <a:off x="2711520" y="141264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91" name="Группа 47"/>
          <p:cNvGrpSpPr/>
          <p:nvPr/>
        </p:nvGrpSpPr>
        <p:grpSpPr>
          <a:xfrm>
            <a:off x="335520" y="2133000"/>
            <a:ext cx="2129040" cy="1824840"/>
            <a:chOff x="335520" y="2133000"/>
            <a:chExt cx="2129040" cy="1824840"/>
          </a:xfrm>
        </p:grpSpPr>
        <p:sp>
          <p:nvSpPr>
            <p:cNvPr id="2092" name="Oval 14"/>
            <p:cNvSpPr/>
            <p:nvPr/>
          </p:nvSpPr>
          <p:spPr>
            <a:xfrm>
              <a:off x="335520" y="27309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93" name="Group 28"/>
            <p:cNvGrpSpPr/>
            <p:nvPr/>
          </p:nvGrpSpPr>
          <p:grpSpPr>
            <a:xfrm>
              <a:off x="535320" y="2133000"/>
              <a:ext cx="1929240" cy="1824840"/>
              <a:chOff x="535320" y="2133000"/>
              <a:chExt cx="1929240" cy="1824840"/>
            </a:xfrm>
          </p:grpSpPr>
          <p:sp>
            <p:nvSpPr>
              <p:cNvPr id="2094" name="Oval 29"/>
              <p:cNvSpPr/>
              <p:nvPr/>
            </p:nvSpPr>
            <p:spPr>
              <a:xfrm>
                <a:off x="535320" y="2133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95" name="Oval 30"/>
              <p:cNvSpPr/>
              <p:nvPr/>
            </p:nvSpPr>
            <p:spPr>
              <a:xfrm>
                <a:off x="560160" y="214308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96" name="Oval 31"/>
              <p:cNvSpPr/>
              <p:nvPr/>
            </p:nvSpPr>
            <p:spPr>
              <a:xfrm>
                <a:off x="579960" y="2160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97" name="Oval 32"/>
              <p:cNvSpPr/>
              <p:nvPr/>
            </p:nvSpPr>
            <p:spPr>
              <a:xfrm>
                <a:off x="683280" y="2133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098" name="Рисунок 50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1326960" y="225864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99" name="Text Box 38"/>
            <p:cNvSpPr/>
            <p:nvPr/>
          </p:nvSpPr>
          <p:spPr>
            <a:xfrm>
              <a:off x="845640" y="272124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100" name="Прямоугольник 68"/>
          <p:cNvSpPr/>
          <p:nvPr/>
        </p:nvSpPr>
        <p:spPr>
          <a:xfrm>
            <a:off x="2999880" y="2685240"/>
            <a:ext cx="83523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1" name="AutoShape 3"/>
          <p:cNvSpPr/>
          <p:nvPr/>
        </p:nvSpPr>
        <p:spPr>
          <a:xfrm>
            <a:off x="2711520" y="2493000"/>
            <a:ext cx="8856000" cy="14648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2102" name="Picture 2" descr="http://qrcoder.ru/code/?http%3A%2F%2Ftmk.minobr63.ru%2Fabitur&amp;4&amp;0"/>
          <p:cNvPicPr/>
          <p:nvPr/>
        </p:nvPicPr>
        <p:blipFill>
          <a:blip r:embed="rId2"/>
          <a:stretch/>
        </p:blipFill>
        <p:spPr>
          <a:xfrm>
            <a:off x="1103904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103" name="PlaceHolder 2"/>
          <p:cNvSpPr>
            <a:spLocks noGrp="1"/>
          </p:cNvSpPr>
          <p:nvPr>
            <p:ph type="ftr" idx="108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професcиональное образовательное учреждение Самарской области "Безенчукский аграрный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105" name="Прямоугольник 43"/>
          <p:cNvSpPr/>
          <p:nvPr/>
        </p:nvSpPr>
        <p:spPr>
          <a:xfrm>
            <a:off x="26316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Безенчукский р-н, п.г.т. Безенчук, ул. Тимирязева, 94  тел.: +7 846 762-11-50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0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07" name="Прямоугольник 39"/>
          <p:cNvSpPr/>
          <p:nvPr/>
        </p:nvSpPr>
        <p:spPr>
          <a:xfrm>
            <a:off x="2927520" y="1196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35.02.05. Агрономия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8" name="AutoShape 3"/>
          <p:cNvSpPr/>
          <p:nvPr/>
        </p:nvSpPr>
        <p:spPr>
          <a:xfrm>
            <a:off x="2687040" y="1194480"/>
            <a:ext cx="8856000" cy="2378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109" name="Группа 26"/>
          <p:cNvGrpSpPr/>
          <p:nvPr/>
        </p:nvGrpSpPr>
        <p:grpSpPr>
          <a:xfrm>
            <a:off x="213120" y="1223640"/>
            <a:ext cx="2242800" cy="1824840"/>
            <a:chOff x="213120" y="1223640"/>
            <a:chExt cx="2242800" cy="1824840"/>
          </a:xfrm>
        </p:grpSpPr>
        <p:sp>
          <p:nvSpPr>
            <p:cNvPr id="2110" name="Oval 14"/>
            <p:cNvSpPr/>
            <p:nvPr/>
          </p:nvSpPr>
          <p:spPr>
            <a:xfrm>
              <a:off x="213120" y="18147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11" name="Group 18"/>
            <p:cNvGrpSpPr/>
            <p:nvPr/>
          </p:nvGrpSpPr>
          <p:grpSpPr>
            <a:xfrm>
              <a:off x="437760" y="1223640"/>
              <a:ext cx="1928880" cy="1824840"/>
              <a:chOff x="437760" y="1223640"/>
              <a:chExt cx="1928880" cy="1824840"/>
            </a:xfrm>
          </p:grpSpPr>
          <p:sp>
            <p:nvSpPr>
              <p:cNvPr id="2112" name="Oval 19"/>
              <p:cNvSpPr/>
              <p:nvPr/>
            </p:nvSpPr>
            <p:spPr>
              <a:xfrm>
                <a:off x="437760" y="1223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3" name="Oval 20"/>
              <p:cNvSpPr/>
              <p:nvPr/>
            </p:nvSpPr>
            <p:spPr>
              <a:xfrm>
                <a:off x="462600" y="12337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4" name="Oval 21"/>
              <p:cNvSpPr/>
              <p:nvPr/>
            </p:nvSpPr>
            <p:spPr>
              <a:xfrm>
                <a:off x="482400" y="1251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5" name="Oval 22"/>
              <p:cNvSpPr/>
              <p:nvPr/>
            </p:nvSpPr>
            <p:spPr>
              <a:xfrm>
                <a:off x="587160" y="1298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16" name="Text Box 38"/>
            <p:cNvSpPr/>
            <p:nvPr/>
          </p:nvSpPr>
          <p:spPr>
            <a:xfrm>
              <a:off x="446040" y="1788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17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91880" y="1288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118" name="Группа 46"/>
          <p:cNvGrpSpPr/>
          <p:nvPr/>
        </p:nvGrpSpPr>
        <p:grpSpPr>
          <a:xfrm>
            <a:off x="182520" y="2832840"/>
            <a:ext cx="2381760" cy="1824840"/>
            <a:chOff x="182520" y="2832840"/>
            <a:chExt cx="2381760" cy="1824840"/>
          </a:xfrm>
        </p:grpSpPr>
        <p:sp>
          <p:nvSpPr>
            <p:cNvPr id="2119" name="Oval 14"/>
            <p:cNvSpPr/>
            <p:nvPr/>
          </p:nvSpPr>
          <p:spPr>
            <a:xfrm>
              <a:off x="182520" y="33854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20" name="Group 18"/>
            <p:cNvGrpSpPr/>
            <p:nvPr/>
          </p:nvGrpSpPr>
          <p:grpSpPr>
            <a:xfrm>
              <a:off x="434520" y="2832840"/>
              <a:ext cx="1928880" cy="1824840"/>
              <a:chOff x="434520" y="2832840"/>
              <a:chExt cx="1928880" cy="1824840"/>
            </a:xfrm>
          </p:grpSpPr>
          <p:sp>
            <p:nvSpPr>
              <p:cNvPr id="2121" name="Oval 19"/>
              <p:cNvSpPr/>
              <p:nvPr/>
            </p:nvSpPr>
            <p:spPr>
              <a:xfrm>
                <a:off x="434520" y="283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22" name="Oval 20"/>
              <p:cNvSpPr/>
              <p:nvPr/>
            </p:nvSpPr>
            <p:spPr>
              <a:xfrm>
                <a:off x="459000" y="284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23" name="Oval 21"/>
              <p:cNvSpPr/>
              <p:nvPr/>
            </p:nvSpPr>
            <p:spPr>
              <a:xfrm>
                <a:off x="479160" y="28605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24" name="Oval 22"/>
              <p:cNvSpPr/>
              <p:nvPr/>
            </p:nvSpPr>
            <p:spPr>
              <a:xfrm>
                <a:off x="583920" y="290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25" name="Text Box 38"/>
            <p:cNvSpPr/>
            <p:nvPr/>
          </p:nvSpPr>
          <p:spPr>
            <a:xfrm>
              <a:off x="428040" y="3432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26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55600" y="2980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27" name="AutoShape 3"/>
          <p:cNvSpPr/>
          <p:nvPr/>
        </p:nvSpPr>
        <p:spPr>
          <a:xfrm>
            <a:off x="2711520" y="3717000"/>
            <a:ext cx="8856000" cy="945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28" name="Прямоугольник 56"/>
          <p:cNvSpPr/>
          <p:nvPr/>
        </p:nvSpPr>
        <p:spPr>
          <a:xfrm>
            <a:off x="2927520" y="5085360"/>
            <a:ext cx="856260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9" name="Прямоугольник 26"/>
          <p:cNvSpPr/>
          <p:nvPr/>
        </p:nvSpPr>
        <p:spPr>
          <a:xfrm>
            <a:off x="2927520" y="3717000"/>
            <a:ext cx="77043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35.02.05. Агрономия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30" name="Picture 2" descr="http://qrcoder.ru/code/?http%3A%2F%2F%F1%EF%EE%E1%E3%F2.%F0%F4%2Findex.php%3Foption%3Dcom_content%26view%3Darticle%26id%3D205%26Itemid%3D47&amp;4&amp;0"/>
          <p:cNvPicPr/>
          <p:nvPr/>
        </p:nvPicPr>
        <p:blipFill>
          <a:blip r:embed="rId3"/>
          <a:stretch/>
        </p:blipFill>
        <p:spPr>
          <a:xfrm>
            <a:off x="10931760" y="21024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131" name="Группа 28"/>
          <p:cNvGrpSpPr/>
          <p:nvPr/>
        </p:nvGrpSpPr>
        <p:grpSpPr>
          <a:xfrm>
            <a:off x="213120" y="4563000"/>
            <a:ext cx="2338200" cy="1824840"/>
            <a:chOff x="213120" y="4563000"/>
            <a:chExt cx="2338200" cy="1824840"/>
          </a:xfrm>
        </p:grpSpPr>
        <p:sp>
          <p:nvSpPr>
            <p:cNvPr id="2132" name="Oval 14"/>
            <p:cNvSpPr/>
            <p:nvPr/>
          </p:nvSpPr>
          <p:spPr>
            <a:xfrm>
              <a:off x="213120" y="514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33" name="Group 18"/>
            <p:cNvGrpSpPr/>
            <p:nvPr/>
          </p:nvGrpSpPr>
          <p:grpSpPr>
            <a:xfrm>
              <a:off x="441000" y="4563000"/>
              <a:ext cx="1928880" cy="1824840"/>
              <a:chOff x="441000" y="4563000"/>
              <a:chExt cx="1928880" cy="1824840"/>
            </a:xfrm>
          </p:grpSpPr>
          <p:sp>
            <p:nvSpPr>
              <p:cNvPr id="2134" name="Oval 19"/>
              <p:cNvSpPr/>
              <p:nvPr/>
            </p:nvSpPr>
            <p:spPr>
              <a:xfrm>
                <a:off x="441000" y="4563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35" name="Oval 20"/>
              <p:cNvSpPr/>
              <p:nvPr/>
            </p:nvSpPr>
            <p:spPr>
              <a:xfrm>
                <a:off x="465480" y="457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36" name="Oval 21"/>
              <p:cNvSpPr/>
              <p:nvPr/>
            </p:nvSpPr>
            <p:spPr>
              <a:xfrm>
                <a:off x="485640" y="4590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37" name="Oval 22"/>
              <p:cNvSpPr/>
              <p:nvPr/>
            </p:nvSpPr>
            <p:spPr>
              <a:xfrm>
                <a:off x="590400" y="4637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38" name="Text Box 38"/>
            <p:cNvSpPr/>
            <p:nvPr/>
          </p:nvSpPr>
          <p:spPr>
            <a:xfrm>
              <a:off x="358560" y="5134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39" name="Рисунок 38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1166040" y="4678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40" name="AutoShape 3"/>
          <p:cNvSpPr/>
          <p:nvPr/>
        </p:nvSpPr>
        <p:spPr>
          <a:xfrm>
            <a:off x="2711520" y="4941000"/>
            <a:ext cx="8856000" cy="1079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41" name="PlaceHolder 2"/>
          <p:cNvSpPr>
            <a:spLocks noGrp="1"/>
          </p:cNvSpPr>
          <p:nvPr>
            <p:ph type="ftr" idx="109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3188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многопрофильный колледж им. Бартенева В.В"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143" name="Прямоугольник 43"/>
          <p:cNvSpPr/>
          <p:nvPr/>
        </p:nvSpPr>
        <p:spPr>
          <a:xfrm>
            <a:off x="335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Гагарина, д. 36 , тел.: +7 964 988-36-85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4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45" name="Прямоугольник 39"/>
          <p:cNvSpPr/>
          <p:nvPr/>
        </p:nvSpPr>
        <p:spPr>
          <a:xfrm>
            <a:off x="2694960" y="1280520"/>
            <a:ext cx="9283320" cy="49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35.01.19 Мастер садово-паркового и ландшафтного строительства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35.02.12 Садово-парковое и ландшафтное строительство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17543 Рабочий по благоустройству населенных пунктов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6" name="AutoShape 3"/>
          <p:cNvSpPr/>
          <p:nvPr/>
        </p:nvSpPr>
        <p:spPr>
          <a:xfrm>
            <a:off x="2499840" y="1280520"/>
            <a:ext cx="9478080" cy="5016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147" name="Группа 26"/>
          <p:cNvGrpSpPr/>
          <p:nvPr/>
        </p:nvGrpSpPr>
        <p:grpSpPr>
          <a:xfrm>
            <a:off x="335520" y="2061000"/>
            <a:ext cx="2242800" cy="1824840"/>
            <a:chOff x="335520" y="2061000"/>
            <a:chExt cx="2242800" cy="1824840"/>
          </a:xfrm>
        </p:grpSpPr>
        <p:sp>
          <p:nvSpPr>
            <p:cNvPr id="2148" name="Oval 14"/>
            <p:cNvSpPr/>
            <p:nvPr/>
          </p:nvSpPr>
          <p:spPr>
            <a:xfrm>
              <a:off x="335520" y="2652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49" name="Group 18"/>
            <p:cNvGrpSpPr/>
            <p:nvPr/>
          </p:nvGrpSpPr>
          <p:grpSpPr>
            <a:xfrm>
              <a:off x="560160" y="2061000"/>
              <a:ext cx="1928880" cy="1824840"/>
              <a:chOff x="560160" y="2061000"/>
              <a:chExt cx="1928880" cy="1824840"/>
            </a:xfrm>
          </p:grpSpPr>
          <p:sp>
            <p:nvSpPr>
              <p:cNvPr id="2150" name="Oval 19"/>
              <p:cNvSpPr/>
              <p:nvPr/>
            </p:nvSpPr>
            <p:spPr>
              <a:xfrm>
                <a:off x="560160" y="206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51" name="Oval 20"/>
              <p:cNvSpPr/>
              <p:nvPr/>
            </p:nvSpPr>
            <p:spPr>
              <a:xfrm>
                <a:off x="584640" y="2071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52" name="Oval 21"/>
              <p:cNvSpPr/>
              <p:nvPr/>
            </p:nvSpPr>
            <p:spPr>
              <a:xfrm>
                <a:off x="604800" y="208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53" name="Oval 22"/>
              <p:cNvSpPr/>
              <p:nvPr/>
            </p:nvSpPr>
            <p:spPr>
              <a:xfrm>
                <a:off x="709560" y="2135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54" name="Text Box 38"/>
            <p:cNvSpPr/>
            <p:nvPr/>
          </p:nvSpPr>
          <p:spPr>
            <a:xfrm>
              <a:off x="568440" y="26254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55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14280" y="2125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56" name="Прямоугольник 56"/>
          <p:cNvSpPr/>
          <p:nvPr/>
        </p:nvSpPr>
        <p:spPr>
          <a:xfrm>
            <a:off x="2927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57" name="Picture 2" descr="http://qrcoder.ru/code/?http%3A%2F%2Fwww.gounpo.ru&amp;4&amp;0"/>
          <p:cNvPicPr/>
          <p:nvPr/>
        </p:nvPicPr>
        <p:blipFill>
          <a:blip r:embed="rId2"/>
          <a:stretch/>
        </p:blipFill>
        <p:spPr>
          <a:xfrm>
            <a:off x="11125080" y="2988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158" name="PlaceHolder 2"/>
          <p:cNvSpPr>
            <a:spLocks noGrp="1"/>
          </p:cNvSpPr>
          <p:nvPr>
            <p:ph type="ftr" idx="110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3188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многопрофильный колледж им. Бартенева В.В"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160" name="Прямоугольник 43"/>
          <p:cNvSpPr/>
          <p:nvPr/>
        </p:nvSpPr>
        <p:spPr>
          <a:xfrm>
            <a:off x="335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Гагарина, д. 36 , тел.: +7 964 988-36-85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6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62" name="Прямоугольник 39"/>
          <p:cNvSpPr/>
          <p:nvPr/>
        </p:nvSpPr>
        <p:spPr>
          <a:xfrm>
            <a:off x="2674080" y="1773000"/>
            <a:ext cx="928332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35.01.19 Мастер садово-паркового и ландшафтного строительства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35.02.12 Садово-парковое и ландшафтное строительство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месяцев/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17543 Рабочий по благоустройству населенных пунктов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3" name="AutoShape 3"/>
          <p:cNvSpPr/>
          <p:nvPr/>
        </p:nvSpPr>
        <p:spPr>
          <a:xfrm>
            <a:off x="2499840" y="1280520"/>
            <a:ext cx="9478080" cy="5016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64" name="Прямоугольник 56"/>
          <p:cNvSpPr/>
          <p:nvPr/>
        </p:nvSpPr>
        <p:spPr>
          <a:xfrm>
            <a:off x="2927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65" name="Picture 2" descr="http://qrcoder.ru/code/?http%3A%2F%2Fwww.gounpo.ru&amp;4&amp;0"/>
          <p:cNvPicPr/>
          <p:nvPr/>
        </p:nvPicPr>
        <p:blipFill>
          <a:blip r:embed="rId1"/>
          <a:stretch/>
        </p:blipFill>
        <p:spPr>
          <a:xfrm>
            <a:off x="11125080" y="2988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166" name="Группа 46"/>
          <p:cNvGrpSpPr/>
          <p:nvPr/>
        </p:nvGrpSpPr>
        <p:grpSpPr>
          <a:xfrm>
            <a:off x="109440" y="1784160"/>
            <a:ext cx="2381760" cy="1824840"/>
            <a:chOff x="109440" y="1784160"/>
            <a:chExt cx="2381760" cy="1824840"/>
          </a:xfrm>
        </p:grpSpPr>
        <p:sp>
          <p:nvSpPr>
            <p:cNvPr id="2167" name="Oval 14"/>
            <p:cNvSpPr/>
            <p:nvPr/>
          </p:nvSpPr>
          <p:spPr>
            <a:xfrm>
              <a:off x="109440" y="23367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68" name="Group 18"/>
            <p:cNvGrpSpPr/>
            <p:nvPr/>
          </p:nvGrpSpPr>
          <p:grpSpPr>
            <a:xfrm>
              <a:off x="361440" y="1784160"/>
              <a:ext cx="1928880" cy="1824840"/>
              <a:chOff x="361440" y="1784160"/>
              <a:chExt cx="1928880" cy="1824840"/>
            </a:xfrm>
          </p:grpSpPr>
          <p:sp>
            <p:nvSpPr>
              <p:cNvPr id="2169" name="Oval 19"/>
              <p:cNvSpPr/>
              <p:nvPr/>
            </p:nvSpPr>
            <p:spPr>
              <a:xfrm>
                <a:off x="3614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70" name="Oval 20"/>
              <p:cNvSpPr/>
              <p:nvPr/>
            </p:nvSpPr>
            <p:spPr>
              <a:xfrm>
                <a:off x="38592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71" name="Oval 21"/>
              <p:cNvSpPr/>
              <p:nvPr/>
            </p:nvSpPr>
            <p:spPr>
              <a:xfrm>
                <a:off x="4060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72" name="Oval 22"/>
              <p:cNvSpPr/>
              <p:nvPr/>
            </p:nvSpPr>
            <p:spPr>
              <a:xfrm>
                <a:off x="5108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73" name="Text Box 38"/>
            <p:cNvSpPr/>
            <p:nvPr/>
          </p:nvSpPr>
          <p:spPr>
            <a:xfrm>
              <a:off x="354960" y="23839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74" name="Рисунок 2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082520" y="19317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75" name="PlaceHolder 2"/>
          <p:cNvSpPr>
            <a:spLocks noGrp="1"/>
          </p:cNvSpPr>
          <p:nvPr>
            <p:ph type="ftr" idx="111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3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40" name="Группа 9"/>
          <p:cNvGrpSpPr/>
          <p:nvPr/>
        </p:nvGrpSpPr>
        <p:grpSpPr>
          <a:xfrm>
            <a:off x="191520" y="1020960"/>
            <a:ext cx="7684920" cy="880200"/>
            <a:chOff x="191520" y="1020960"/>
            <a:chExt cx="7684920" cy="880200"/>
          </a:xfrm>
        </p:grpSpPr>
        <p:grpSp>
          <p:nvGrpSpPr>
            <p:cNvPr id="241" name="Group 47"/>
            <p:cNvGrpSpPr/>
            <p:nvPr/>
          </p:nvGrpSpPr>
          <p:grpSpPr>
            <a:xfrm>
              <a:off x="191520" y="1020960"/>
              <a:ext cx="7684920" cy="880200"/>
              <a:chOff x="191520" y="1020960"/>
              <a:chExt cx="7684920" cy="880200"/>
            </a:xfrm>
          </p:grpSpPr>
          <p:sp>
            <p:nvSpPr>
              <p:cNvPr id="242" name="AutoShape 48"/>
              <p:cNvSpPr/>
              <p:nvPr/>
            </p:nvSpPr>
            <p:spPr>
              <a:xfrm>
                <a:off x="870120" y="12106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3" name="AutoShape 49"/>
              <p:cNvSpPr/>
              <p:nvPr/>
            </p:nvSpPr>
            <p:spPr>
              <a:xfrm>
                <a:off x="191520" y="102096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4" name="Text Box 50"/>
              <p:cNvSpPr/>
              <p:nvPr/>
            </p:nvSpPr>
            <p:spPr>
              <a:xfrm>
                <a:off x="1261800" y="126144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45" name="Text Box 51"/>
              <p:cNvSpPr/>
              <p:nvPr/>
            </p:nvSpPr>
            <p:spPr>
              <a:xfrm>
                <a:off x="548280" y="114732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46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1883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7" name="Прямоугольник 11"/>
          <p:cNvSpPr/>
          <p:nvPr/>
        </p:nvSpPr>
        <p:spPr>
          <a:xfrm>
            <a:off x="600480" y="193824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техникум авиационного и промышленного машиностроения имени Д.И. Козлова»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областное училище культуры и искусств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торгово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- 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ftr" idx="1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" name="Прямоугольник 43"/>
          <p:cNvSpPr/>
          <p:nvPr/>
        </p:nvSpPr>
        <p:spPr>
          <a:xfrm>
            <a:off x="313560" y="64598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Гагарина, д. 36 , тел.: +7 964 988-36-85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7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78" name="Прямоугольник 39"/>
          <p:cNvSpPr/>
          <p:nvPr/>
        </p:nvSpPr>
        <p:spPr>
          <a:xfrm>
            <a:off x="3040920" y="1198080"/>
            <a:ext cx="8753760" cy="617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9" name="AutoShape 3"/>
          <p:cNvSpPr/>
          <p:nvPr/>
        </p:nvSpPr>
        <p:spPr>
          <a:xfrm>
            <a:off x="2855520" y="1143720"/>
            <a:ext cx="8856000" cy="1650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80" name="AutoShape 3"/>
          <p:cNvSpPr/>
          <p:nvPr/>
        </p:nvSpPr>
        <p:spPr>
          <a:xfrm>
            <a:off x="2919960" y="2822400"/>
            <a:ext cx="8856000" cy="1553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81" name="Прямоугольник 56"/>
          <p:cNvSpPr/>
          <p:nvPr/>
        </p:nvSpPr>
        <p:spPr>
          <a:xfrm flipV="1">
            <a:off x="2927520" y="450792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2" name="Прямоугольник 26"/>
          <p:cNvSpPr/>
          <p:nvPr/>
        </p:nvSpPr>
        <p:spPr>
          <a:xfrm>
            <a:off x="3056400" y="2882520"/>
            <a:ext cx="874620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183" name="Группа 28"/>
          <p:cNvGrpSpPr/>
          <p:nvPr/>
        </p:nvGrpSpPr>
        <p:grpSpPr>
          <a:xfrm>
            <a:off x="335520" y="1268640"/>
            <a:ext cx="2313720" cy="1824840"/>
            <a:chOff x="335520" y="1268640"/>
            <a:chExt cx="2313720" cy="1824840"/>
          </a:xfrm>
        </p:grpSpPr>
        <p:sp>
          <p:nvSpPr>
            <p:cNvPr id="2184" name="Oval 14"/>
            <p:cNvSpPr/>
            <p:nvPr/>
          </p:nvSpPr>
          <p:spPr>
            <a:xfrm>
              <a:off x="335520" y="1835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85" name="Group 18"/>
            <p:cNvGrpSpPr/>
            <p:nvPr/>
          </p:nvGrpSpPr>
          <p:grpSpPr>
            <a:xfrm>
              <a:off x="531360" y="1268640"/>
              <a:ext cx="1928880" cy="1824840"/>
              <a:chOff x="531360" y="1268640"/>
              <a:chExt cx="1928880" cy="1824840"/>
            </a:xfrm>
          </p:grpSpPr>
          <p:sp>
            <p:nvSpPr>
              <p:cNvPr id="2186" name="Oval 19"/>
              <p:cNvSpPr/>
              <p:nvPr/>
            </p:nvSpPr>
            <p:spPr>
              <a:xfrm>
                <a:off x="5313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87" name="Oval 20"/>
              <p:cNvSpPr/>
              <p:nvPr/>
            </p:nvSpPr>
            <p:spPr>
              <a:xfrm>
                <a:off x="5558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88" name="Oval 21"/>
              <p:cNvSpPr/>
              <p:nvPr/>
            </p:nvSpPr>
            <p:spPr>
              <a:xfrm>
                <a:off x="5760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89" name="Oval 22"/>
              <p:cNvSpPr/>
              <p:nvPr/>
            </p:nvSpPr>
            <p:spPr>
              <a:xfrm>
                <a:off x="6807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90" name="Text Box 38"/>
            <p:cNvSpPr/>
            <p:nvPr/>
          </p:nvSpPr>
          <p:spPr>
            <a:xfrm>
              <a:off x="389520" y="1810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91" name="Рисунок 38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228320" y="13392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192" name="Группа 45"/>
          <p:cNvGrpSpPr/>
          <p:nvPr/>
        </p:nvGrpSpPr>
        <p:grpSpPr>
          <a:xfrm>
            <a:off x="263520" y="2997000"/>
            <a:ext cx="2337840" cy="1824840"/>
            <a:chOff x="263520" y="2997000"/>
            <a:chExt cx="2337840" cy="1824840"/>
          </a:xfrm>
        </p:grpSpPr>
        <p:sp>
          <p:nvSpPr>
            <p:cNvPr id="2193" name="Oval 14"/>
            <p:cNvSpPr/>
            <p:nvPr/>
          </p:nvSpPr>
          <p:spPr>
            <a:xfrm>
              <a:off x="263520" y="3579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94" name="Group 18"/>
            <p:cNvGrpSpPr/>
            <p:nvPr/>
          </p:nvGrpSpPr>
          <p:grpSpPr>
            <a:xfrm>
              <a:off x="491040" y="2997000"/>
              <a:ext cx="1928880" cy="1824840"/>
              <a:chOff x="491040" y="2997000"/>
              <a:chExt cx="1928880" cy="1824840"/>
            </a:xfrm>
          </p:grpSpPr>
          <p:sp>
            <p:nvSpPr>
              <p:cNvPr id="2195" name="Oval 19"/>
              <p:cNvSpPr/>
              <p:nvPr/>
            </p:nvSpPr>
            <p:spPr>
              <a:xfrm>
                <a:off x="491040" y="299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96" name="Oval 20"/>
              <p:cNvSpPr/>
              <p:nvPr/>
            </p:nvSpPr>
            <p:spPr>
              <a:xfrm>
                <a:off x="515880" y="300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97" name="Oval 21"/>
              <p:cNvSpPr/>
              <p:nvPr/>
            </p:nvSpPr>
            <p:spPr>
              <a:xfrm>
                <a:off x="535680" y="302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98" name="Oval 22"/>
              <p:cNvSpPr/>
              <p:nvPr/>
            </p:nvSpPr>
            <p:spPr>
              <a:xfrm>
                <a:off x="640440" y="307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99" name="Text Box 38"/>
            <p:cNvSpPr/>
            <p:nvPr/>
          </p:nvSpPr>
          <p:spPr>
            <a:xfrm>
              <a:off x="408600" y="3568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00" name="Рисунок 5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16440" y="3112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01" name="Группа 64"/>
          <p:cNvGrpSpPr/>
          <p:nvPr/>
        </p:nvGrpSpPr>
        <p:grpSpPr>
          <a:xfrm>
            <a:off x="335520" y="4653000"/>
            <a:ext cx="2129040" cy="1824840"/>
            <a:chOff x="335520" y="4653000"/>
            <a:chExt cx="2129040" cy="1824840"/>
          </a:xfrm>
        </p:grpSpPr>
        <p:sp>
          <p:nvSpPr>
            <p:cNvPr id="2202" name="Oval 14"/>
            <p:cNvSpPr/>
            <p:nvPr/>
          </p:nvSpPr>
          <p:spPr>
            <a:xfrm>
              <a:off x="335520" y="5251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03" name="Group 28"/>
            <p:cNvGrpSpPr/>
            <p:nvPr/>
          </p:nvGrpSpPr>
          <p:grpSpPr>
            <a:xfrm>
              <a:off x="535320" y="4653000"/>
              <a:ext cx="1929240" cy="1824840"/>
              <a:chOff x="535320" y="4653000"/>
              <a:chExt cx="1929240" cy="1824840"/>
            </a:xfrm>
          </p:grpSpPr>
          <p:sp>
            <p:nvSpPr>
              <p:cNvPr id="2204" name="Oval 29"/>
              <p:cNvSpPr/>
              <p:nvPr/>
            </p:nvSpPr>
            <p:spPr>
              <a:xfrm>
                <a:off x="535320" y="4653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05" name="Oval 30"/>
              <p:cNvSpPr/>
              <p:nvPr/>
            </p:nvSpPr>
            <p:spPr>
              <a:xfrm>
                <a:off x="560160" y="4663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06" name="Oval 31"/>
              <p:cNvSpPr/>
              <p:nvPr/>
            </p:nvSpPr>
            <p:spPr>
              <a:xfrm>
                <a:off x="579960" y="4680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07" name="Oval 32"/>
              <p:cNvSpPr/>
              <p:nvPr/>
            </p:nvSpPr>
            <p:spPr>
              <a:xfrm>
                <a:off x="683280" y="4653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208" name="Рисунок 67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326960" y="4779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09" name="Text Box 38"/>
            <p:cNvSpPr/>
            <p:nvPr/>
          </p:nvSpPr>
          <p:spPr>
            <a:xfrm>
              <a:off x="845640" y="5241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10" name="AutoShape 3"/>
          <p:cNvSpPr/>
          <p:nvPr/>
        </p:nvSpPr>
        <p:spPr>
          <a:xfrm>
            <a:off x="2885040" y="4462560"/>
            <a:ext cx="8856000" cy="2054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11" name="Прямоугольник 74"/>
          <p:cNvSpPr/>
          <p:nvPr/>
        </p:nvSpPr>
        <p:spPr>
          <a:xfrm>
            <a:off x="3014640" y="4465800"/>
            <a:ext cx="856872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17543 Рабочий по благоустройству населенных пунктов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3188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многопрофильный колледж им. Бартенева В.В"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2213" name="Picture 2" descr="http://qrcoder.ru/code/?http%3A%2F%2Fwww.gounpo.ru&amp;4&amp;0"/>
          <p:cNvPicPr/>
          <p:nvPr/>
        </p:nvPicPr>
        <p:blipFill>
          <a:blip r:embed="rId4"/>
          <a:stretch/>
        </p:blipFill>
        <p:spPr>
          <a:xfrm>
            <a:off x="110700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214" name="PlaceHolder 2"/>
          <p:cNvSpPr>
            <a:spLocks noGrp="1"/>
          </p:cNvSpPr>
          <p:nvPr>
            <p:ph type="ftr" idx="112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"Губернский колледж г. Сызрани"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216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446028 Самарская область г. Сызрань, проспект 50 лет Октября д.11, тел.: +7 846 435-24-84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1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218" name="Прямоугольник 39"/>
          <p:cNvSpPr/>
          <p:nvPr/>
        </p:nvSpPr>
        <p:spPr>
          <a:xfrm>
            <a:off x="2999520" y="1412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08.02.01 Строительство и эксплуатация зданий и сооружений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образования: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9" name="AutoShape 3"/>
          <p:cNvSpPr/>
          <p:nvPr/>
        </p:nvSpPr>
        <p:spPr>
          <a:xfrm>
            <a:off x="2783520" y="1268640"/>
            <a:ext cx="8856000" cy="2601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220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2221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22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2223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4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5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6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27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28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29" name="Группа 46"/>
          <p:cNvGrpSpPr/>
          <p:nvPr/>
        </p:nvGrpSpPr>
        <p:grpSpPr>
          <a:xfrm>
            <a:off x="184320" y="4156920"/>
            <a:ext cx="2382120" cy="1824840"/>
            <a:chOff x="184320" y="4156920"/>
            <a:chExt cx="2382120" cy="1824840"/>
          </a:xfrm>
        </p:grpSpPr>
        <p:sp>
          <p:nvSpPr>
            <p:cNvPr id="2230" name="Oval 14"/>
            <p:cNvSpPr/>
            <p:nvPr/>
          </p:nvSpPr>
          <p:spPr>
            <a:xfrm>
              <a:off x="184320" y="47095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31" name="Group 18"/>
            <p:cNvGrpSpPr/>
            <p:nvPr/>
          </p:nvGrpSpPr>
          <p:grpSpPr>
            <a:xfrm>
              <a:off x="436320" y="4156920"/>
              <a:ext cx="1928880" cy="1824840"/>
              <a:chOff x="436320" y="4156920"/>
              <a:chExt cx="1928880" cy="1824840"/>
            </a:xfrm>
          </p:grpSpPr>
          <p:sp>
            <p:nvSpPr>
              <p:cNvPr id="2232" name="Oval 19"/>
              <p:cNvSpPr/>
              <p:nvPr/>
            </p:nvSpPr>
            <p:spPr>
              <a:xfrm>
                <a:off x="436320" y="41569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33" name="Oval 20"/>
              <p:cNvSpPr/>
              <p:nvPr/>
            </p:nvSpPr>
            <p:spPr>
              <a:xfrm>
                <a:off x="460800" y="4167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34" name="Oval 21"/>
              <p:cNvSpPr/>
              <p:nvPr/>
            </p:nvSpPr>
            <p:spPr>
              <a:xfrm>
                <a:off x="480960" y="4184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35" name="Oval 22"/>
              <p:cNvSpPr/>
              <p:nvPr/>
            </p:nvSpPr>
            <p:spPr>
              <a:xfrm>
                <a:off x="585720" y="4231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36" name="Text Box 38"/>
            <p:cNvSpPr/>
            <p:nvPr/>
          </p:nvSpPr>
          <p:spPr>
            <a:xfrm>
              <a:off x="430200" y="47566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37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57400" y="43045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238" name="AutoShape 3"/>
          <p:cNvSpPr/>
          <p:nvPr/>
        </p:nvSpPr>
        <p:spPr>
          <a:xfrm>
            <a:off x="2855520" y="4221000"/>
            <a:ext cx="8856000" cy="185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39" name="Прямоугольник 56"/>
          <p:cNvSpPr/>
          <p:nvPr/>
        </p:nvSpPr>
        <p:spPr>
          <a:xfrm>
            <a:off x="2999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0" name="Прямоугольник 26"/>
          <p:cNvSpPr/>
          <p:nvPr/>
        </p:nvSpPr>
        <p:spPr>
          <a:xfrm>
            <a:off x="3071520" y="4365000"/>
            <a:ext cx="8496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классах: учитель начальных классов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41" name="Picture 2" descr="http://qrcoder.ru/code/?https%3A%2F%2Fgksyzran.ru%2Fabiturientam.html&amp;4&amp;0"/>
          <p:cNvPicPr/>
          <p:nvPr/>
        </p:nvPicPr>
        <p:blipFill>
          <a:blip r:embed="rId3"/>
          <a:stretch/>
        </p:blipFill>
        <p:spPr>
          <a:xfrm>
            <a:off x="10945080" y="197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242" name="PlaceHolder 2"/>
          <p:cNvSpPr>
            <a:spLocks noGrp="1"/>
          </p:cNvSpPr>
          <p:nvPr>
            <p:ph type="ftr" idx="113"/>
          </p:nvPr>
        </p:nvSpPr>
        <p:spPr>
          <a:xfrm>
            <a:off x="995688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"Губернский колледж г. Сызрани"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244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446028 Самарская область г. Сызрань, проспект 50 лет Октября д.11, тел.: +7 846 435-24-84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4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246" name="Прямоугольник 39"/>
          <p:cNvSpPr/>
          <p:nvPr/>
        </p:nvSpPr>
        <p:spPr>
          <a:xfrm>
            <a:off x="2894760" y="1377000"/>
            <a:ext cx="8903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7" name="AutoShape 3"/>
          <p:cNvSpPr/>
          <p:nvPr/>
        </p:nvSpPr>
        <p:spPr>
          <a:xfrm>
            <a:off x="2844000" y="1333800"/>
            <a:ext cx="8856000" cy="7988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48" name="AutoShape 3"/>
          <p:cNvSpPr/>
          <p:nvPr/>
        </p:nvSpPr>
        <p:spPr>
          <a:xfrm>
            <a:off x="2783520" y="2637000"/>
            <a:ext cx="8856000" cy="230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49" name="Прямоугольник 56"/>
          <p:cNvSpPr/>
          <p:nvPr/>
        </p:nvSpPr>
        <p:spPr>
          <a:xfrm>
            <a:off x="2999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0" name="Прямоугольник 26"/>
          <p:cNvSpPr/>
          <p:nvPr/>
        </p:nvSpPr>
        <p:spPr>
          <a:xfrm>
            <a:off x="2783520" y="2709000"/>
            <a:ext cx="884340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систем: 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техник по защите информации, оператор электронно-вычислительных и вычислительных машин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классах: учитель начальных классов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251" name="Группа 28"/>
          <p:cNvGrpSpPr/>
          <p:nvPr/>
        </p:nvGrpSpPr>
        <p:grpSpPr>
          <a:xfrm>
            <a:off x="191520" y="1196640"/>
            <a:ext cx="2313720" cy="1824840"/>
            <a:chOff x="191520" y="1196640"/>
            <a:chExt cx="2313720" cy="1824840"/>
          </a:xfrm>
        </p:grpSpPr>
        <p:sp>
          <p:nvSpPr>
            <p:cNvPr id="2252" name="Oval 14"/>
            <p:cNvSpPr/>
            <p:nvPr/>
          </p:nvSpPr>
          <p:spPr>
            <a:xfrm>
              <a:off x="191520" y="1763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53" name="Group 18"/>
            <p:cNvGrpSpPr/>
            <p:nvPr/>
          </p:nvGrpSpPr>
          <p:grpSpPr>
            <a:xfrm>
              <a:off x="387360" y="1196640"/>
              <a:ext cx="1928880" cy="1824840"/>
              <a:chOff x="387360" y="1196640"/>
              <a:chExt cx="1928880" cy="1824840"/>
            </a:xfrm>
          </p:grpSpPr>
          <p:sp>
            <p:nvSpPr>
              <p:cNvPr id="2254" name="Oval 19"/>
              <p:cNvSpPr/>
              <p:nvPr/>
            </p:nvSpPr>
            <p:spPr>
              <a:xfrm>
                <a:off x="387360" y="119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55" name="Oval 20"/>
              <p:cNvSpPr/>
              <p:nvPr/>
            </p:nvSpPr>
            <p:spPr>
              <a:xfrm>
                <a:off x="411840" y="120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56" name="Oval 21"/>
              <p:cNvSpPr/>
              <p:nvPr/>
            </p:nvSpPr>
            <p:spPr>
              <a:xfrm>
                <a:off x="432000" y="122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57" name="Oval 22"/>
              <p:cNvSpPr/>
              <p:nvPr/>
            </p:nvSpPr>
            <p:spPr>
              <a:xfrm>
                <a:off x="536760" y="127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58" name="Text Box 38"/>
            <p:cNvSpPr/>
            <p:nvPr/>
          </p:nvSpPr>
          <p:spPr>
            <a:xfrm>
              <a:off x="245520" y="1738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59" name="Рисунок 38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084320" y="12672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60" name="Группа 45"/>
          <p:cNvGrpSpPr/>
          <p:nvPr/>
        </p:nvGrpSpPr>
        <p:grpSpPr>
          <a:xfrm>
            <a:off x="119160" y="2811240"/>
            <a:ext cx="2338200" cy="1824840"/>
            <a:chOff x="119160" y="2811240"/>
            <a:chExt cx="2338200" cy="1824840"/>
          </a:xfrm>
        </p:grpSpPr>
        <p:sp>
          <p:nvSpPr>
            <p:cNvPr id="2261" name="Oval 14"/>
            <p:cNvSpPr/>
            <p:nvPr/>
          </p:nvSpPr>
          <p:spPr>
            <a:xfrm>
              <a:off x="119160" y="33937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62" name="Group 18"/>
            <p:cNvGrpSpPr/>
            <p:nvPr/>
          </p:nvGrpSpPr>
          <p:grpSpPr>
            <a:xfrm>
              <a:off x="347040" y="2811240"/>
              <a:ext cx="1928880" cy="1824840"/>
              <a:chOff x="347040" y="2811240"/>
              <a:chExt cx="1928880" cy="1824840"/>
            </a:xfrm>
          </p:grpSpPr>
          <p:sp>
            <p:nvSpPr>
              <p:cNvPr id="2263" name="Oval 19"/>
              <p:cNvSpPr/>
              <p:nvPr/>
            </p:nvSpPr>
            <p:spPr>
              <a:xfrm>
                <a:off x="347040" y="2811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64" name="Oval 20"/>
              <p:cNvSpPr/>
              <p:nvPr/>
            </p:nvSpPr>
            <p:spPr>
              <a:xfrm>
                <a:off x="371520" y="2821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65" name="Oval 21"/>
              <p:cNvSpPr/>
              <p:nvPr/>
            </p:nvSpPr>
            <p:spPr>
              <a:xfrm>
                <a:off x="391680" y="2838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66" name="Oval 22"/>
              <p:cNvSpPr/>
              <p:nvPr/>
            </p:nvSpPr>
            <p:spPr>
              <a:xfrm>
                <a:off x="496440" y="2885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67" name="Text Box 38"/>
            <p:cNvSpPr/>
            <p:nvPr/>
          </p:nvSpPr>
          <p:spPr>
            <a:xfrm>
              <a:off x="264600" y="3382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68" name="Рисунок 5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072080" y="2926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69" name="Группа 64"/>
          <p:cNvGrpSpPr/>
          <p:nvPr/>
        </p:nvGrpSpPr>
        <p:grpSpPr>
          <a:xfrm>
            <a:off x="191520" y="4595040"/>
            <a:ext cx="2129040" cy="1839240"/>
            <a:chOff x="191520" y="4595040"/>
            <a:chExt cx="2129040" cy="1839240"/>
          </a:xfrm>
        </p:grpSpPr>
        <p:sp>
          <p:nvSpPr>
            <p:cNvPr id="2270" name="Oval 14"/>
            <p:cNvSpPr/>
            <p:nvPr/>
          </p:nvSpPr>
          <p:spPr>
            <a:xfrm>
              <a:off x="191520" y="52077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71" name="Group 28"/>
            <p:cNvGrpSpPr/>
            <p:nvPr/>
          </p:nvGrpSpPr>
          <p:grpSpPr>
            <a:xfrm>
              <a:off x="391320" y="4595040"/>
              <a:ext cx="1929240" cy="1839240"/>
              <a:chOff x="391320" y="4595040"/>
              <a:chExt cx="1929240" cy="1839240"/>
            </a:xfrm>
          </p:grpSpPr>
          <p:sp>
            <p:nvSpPr>
              <p:cNvPr id="2272" name="Oval 29"/>
              <p:cNvSpPr/>
              <p:nvPr/>
            </p:nvSpPr>
            <p:spPr>
              <a:xfrm>
                <a:off x="391320" y="46094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73" name="Oval 30"/>
              <p:cNvSpPr/>
              <p:nvPr/>
            </p:nvSpPr>
            <p:spPr>
              <a:xfrm>
                <a:off x="416160" y="461952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74" name="Oval 31"/>
              <p:cNvSpPr/>
              <p:nvPr/>
            </p:nvSpPr>
            <p:spPr>
              <a:xfrm>
                <a:off x="435960" y="46371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75" name="Oval 32"/>
              <p:cNvSpPr/>
              <p:nvPr/>
            </p:nvSpPr>
            <p:spPr>
              <a:xfrm>
                <a:off x="505440" y="45950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276" name="Рисунок 67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182960" y="473544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77" name="Text Box 38"/>
            <p:cNvSpPr/>
            <p:nvPr/>
          </p:nvSpPr>
          <p:spPr>
            <a:xfrm>
              <a:off x="701640" y="519804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78" name="AutoShape 3"/>
          <p:cNvSpPr/>
          <p:nvPr/>
        </p:nvSpPr>
        <p:spPr>
          <a:xfrm>
            <a:off x="2723760" y="5157360"/>
            <a:ext cx="8856000" cy="1079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79" name="Прямоугольник 75"/>
          <p:cNvSpPr/>
          <p:nvPr/>
        </p:nvSpPr>
        <p:spPr>
          <a:xfrm>
            <a:off x="2888280" y="5314320"/>
            <a:ext cx="8897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Портной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80" name="Picture 2" descr="http://qrcoder.ru/code/?https%3A%2F%2Fgksyzran.ru%2Fabiturientam.html&amp;4&amp;0"/>
          <p:cNvPicPr/>
          <p:nvPr/>
        </p:nvPicPr>
        <p:blipFill>
          <a:blip r:embed="rId4"/>
          <a:stretch/>
        </p:blipFill>
        <p:spPr>
          <a:xfrm>
            <a:off x="10945080" y="197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281" name="PlaceHolder 2"/>
          <p:cNvSpPr>
            <a:spLocks noGrp="1"/>
          </p:cNvSpPr>
          <p:nvPr>
            <p:ph type="ftr" idx="114"/>
          </p:nvPr>
        </p:nvSpPr>
        <p:spPr>
          <a:xfrm>
            <a:off x="1012860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14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"Красноармейский государственный техникум имени Героя Социалистического труда Николая Никифоровича Пенина"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283" name="Прямоугольник 43"/>
          <p:cNvSpPr/>
          <p:nvPr/>
        </p:nvSpPr>
        <p:spPr>
          <a:xfrm>
            <a:off x="263160" y="64281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обл, Красноармейский р-он, с. Красноармейское, пер. Южный,7, тел.: +7 846 752-12-82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8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285" name="Прямоугольник 39"/>
          <p:cNvSpPr/>
          <p:nvPr/>
        </p:nvSpPr>
        <p:spPr>
          <a:xfrm>
            <a:off x="3025440" y="1754280"/>
            <a:ext cx="8753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39.01.01 Социальный работник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6" name="AutoShape 3"/>
          <p:cNvSpPr/>
          <p:nvPr/>
        </p:nvSpPr>
        <p:spPr>
          <a:xfrm>
            <a:off x="2855520" y="1412640"/>
            <a:ext cx="885600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287" name="Группа 26"/>
          <p:cNvGrpSpPr/>
          <p:nvPr/>
        </p:nvGrpSpPr>
        <p:grpSpPr>
          <a:xfrm>
            <a:off x="366840" y="1540440"/>
            <a:ext cx="2242800" cy="1824840"/>
            <a:chOff x="366840" y="1540440"/>
            <a:chExt cx="2242800" cy="1824840"/>
          </a:xfrm>
        </p:grpSpPr>
        <p:sp>
          <p:nvSpPr>
            <p:cNvPr id="2288" name="Oval 14"/>
            <p:cNvSpPr/>
            <p:nvPr/>
          </p:nvSpPr>
          <p:spPr>
            <a:xfrm>
              <a:off x="366840" y="21315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89" name="Group 18"/>
            <p:cNvGrpSpPr/>
            <p:nvPr/>
          </p:nvGrpSpPr>
          <p:grpSpPr>
            <a:xfrm>
              <a:off x="591480" y="1540440"/>
              <a:ext cx="1928880" cy="1824840"/>
              <a:chOff x="591480" y="1540440"/>
              <a:chExt cx="1928880" cy="1824840"/>
            </a:xfrm>
          </p:grpSpPr>
          <p:sp>
            <p:nvSpPr>
              <p:cNvPr id="2290" name="Oval 19"/>
              <p:cNvSpPr/>
              <p:nvPr/>
            </p:nvSpPr>
            <p:spPr>
              <a:xfrm>
                <a:off x="591480" y="15404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91" name="Oval 20"/>
              <p:cNvSpPr/>
              <p:nvPr/>
            </p:nvSpPr>
            <p:spPr>
              <a:xfrm>
                <a:off x="615960" y="1550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92" name="Oval 21"/>
              <p:cNvSpPr/>
              <p:nvPr/>
            </p:nvSpPr>
            <p:spPr>
              <a:xfrm>
                <a:off x="636120" y="15681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93" name="Oval 22"/>
              <p:cNvSpPr/>
              <p:nvPr/>
            </p:nvSpPr>
            <p:spPr>
              <a:xfrm>
                <a:off x="740880" y="1614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94" name="Text Box 38"/>
            <p:cNvSpPr/>
            <p:nvPr/>
          </p:nvSpPr>
          <p:spPr>
            <a:xfrm>
              <a:off x="599760" y="21049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95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45600" y="16048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96" name="Группа 46"/>
          <p:cNvGrpSpPr/>
          <p:nvPr/>
        </p:nvGrpSpPr>
        <p:grpSpPr>
          <a:xfrm>
            <a:off x="312120" y="3994920"/>
            <a:ext cx="2381760" cy="1824840"/>
            <a:chOff x="312120" y="3994920"/>
            <a:chExt cx="2381760" cy="1824840"/>
          </a:xfrm>
        </p:grpSpPr>
        <p:sp>
          <p:nvSpPr>
            <p:cNvPr id="2297" name="Oval 14"/>
            <p:cNvSpPr/>
            <p:nvPr/>
          </p:nvSpPr>
          <p:spPr>
            <a:xfrm>
              <a:off x="312120" y="45475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98" name="Group 18"/>
            <p:cNvGrpSpPr/>
            <p:nvPr/>
          </p:nvGrpSpPr>
          <p:grpSpPr>
            <a:xfrm>
              <a:off x="564120" y="3994920"/>
              <a:ext cx="1928880" cy="1824840"/>
              <a:chOff x="564120" y="3994920"/>
              <a:chExt cx="1928880" cy="1824840"/>
            </a:xfrm>
          </p:grpSpPr>
          <p:sp>
            <p:nvSpPr>
              <p:cNvPr id="2299" name="Oval 19"/>
              <p:cNvSpPr/>
              <p:nvPr/>
            </p:nvSpPr>
            <p:spPr>
              <a:xfrm>
                <a:off x="564120" y="39949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00" name="Oval 20"/>
              <p:cNvSpPr/>
              <p:nvPr/>
            </p:nvSpPr>
            <p:spPr>
              <a:xfrm>
                <a:off x="588600" y="4005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01" name="Oval 21"/>
              <p:cNvSpPr/>
              <p:nvPr/>
            </p:nvSpPr>
            <p:spPr>
              <a:xfrm>
                <a:off x="608760" y="4022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02" name="Oval 22"/>
              <p:cNvSpPr/>
              <p:nvPr/>
            </p:nvSpPr>
            <p:spPr>
              <a:xfrm>
                <a:off x="713520" y="4069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03" name="Text Box 38"/>
            <p:cNvSpPr/>
            <p:nvPr/>
          </p:nvSpPr>
          <p:spPr>
            <a:xfrm>
              <a:off x="557640" y="45946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04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285200" y="41425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05" name="AutoShape 3"/>
          <p:cNvSpPr/>
          <p:nvPr/>
        </p:nvSpPr>
        <p:spPr>
          <a:xfrm>
            <a:off x="2838600" y="4015800"/>
            <a:ext cx="8856000" cy="1369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06" name="Прямоугольник 56"/>
          <p:cNvSpPr/>
          <p:nvPr/>
        </p:nvSpPr>
        <p:spPr>
          <a:xfrm>
            <a:off x="3071520" y="4365000"/>
            <a:ext cx="8753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39.01.01 Социальный работник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7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08" name="Picture 2" descr="http://qrcoder.ru/code/?http%3A%2F%2Fpu33.minobr63.ru%2F&amp;4&amp;0"/>
          <p:cNvPicPr/>
          <p:nvPr/>
        </p:nvPicPr>
        <p:blipFill>
          <a:blip r:embed="rId3"/>
          <a:stretch/>
        </p:blipFill>
        <p:spPr>
          <a:xfrm>
            <a:off x="1092636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309" name="PlaceHolder 2"/>
          <p:cNvSpPr>
            <a:spLocks noGrp="1"/>
          </p:cNvSpPr>
          <p:nvPr>
            <p:ph type="ftr" idx="115"/>
          </p:nvPr>
        </p:nvSpPr>
        <p:spPr>
          <a:xfrm>
            <a:off x="9696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"Самарское областное училище культуры и искусств"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11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Вилоновская, д.21, тел.: +7 846 333-33-25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1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13" name="Прямоугольник 39"/>
          <p:cNvSpPr/>
          <p:nvPr/>
        </p:nvSpPr>
        <p:spPr>
          <a:xfrm>
            <a:off x="2999520" y="155664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54.02.02. Декоративно-прикладное творчество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 по видам)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4" name="AutoShape 3"/>
          <p:cNvSpPr/>
          <p:nvPr/>
        </p:nvSpPr>
        <p:spPr>
          <a:xfrm>
            <a:off x="2855520" y="1412640"/>
            <a:ext cx="8856000" cy="20113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315" name="Группа 26"/>
          <p:cNvGrpSpPr/>
          <p:nvPr/>
        </p:nvGrpSpPr>
        <p:grpSpPr>
          <a:xfrm>
            <a:off x="360000" y="1599120"/>
            <a:ext cx="2242800" cy="1824840"/>
            <a:chOff x="360000" y="1599120"/>
            <a:chExt cx="2242800" cy="1824840"/>
          </a:xfrm>
        </p:grpSpPr>
        <p:sp>
          <p:nvSpPr>
            <p:cNvPr id="2316" name="Oval 14"/>
            <p:cNvSpPr/>
            <p:nvPr/>
          </p:nvSpPr>
          <p:spPr>
            <a:xfrm>
              <a:off x="36000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17" name="Group 18"/>
            <p:cNvGrpSpPr/>
            <p:nvPr/>
          </p:nvGrpSpPr>
          <p:grpSpPr>
            <a:xfrm>
              <a:off x="585000" y="1599120"/>
              <a:ext cx="1928880" cy="1824840"/>
              <a:chOff x="585000" y="1599120"/>
              <a:chExt cx="1928880" cy="1824840"/>
            </a:xfrm>
          </p:grpSpPr>
          <p:sp>
            <p:nvSpPr>
              <p:cNvPr id="2318" name="Oval 19"/>
              <p:cNvSpPr/>
              <p:nvPr/>
            </p:nvSpPr>
            <p:spPr>
              <a:xfrm>
                <a:off x="58500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19" name="Oval 20"/>
              <p:cNvSpPr/>
              <p:nvPr/>
            </p:nvSpPr>
            <p:spPr>
              <a:xfrm>
                <a:off x="60948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20" name="Oval 21"/>
              <p:cNvSpPr/>
              <p:nvPr/>
            </p:nvSpPr>
            <p:spPr>
              <a:xfrm>
                <a:off x="62964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21" name="Oval 22"/>
              <p:cNvSpPr/>
              <p:nvPr/>
            </p:nvSpPr>
            <p:spPr>
              <a:xfrm>
                <a:off x="73440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22" name="Text Box 38"/>
            <p:cNvSpPr/>
            <p:nvPr/>
          </p:nvSpPr>
          <p:spPr>
            <a:xfrm>
              <a:off x="59292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23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3876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2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25" name="Picture 2" descr="http://qrcoder.ru/code/?https%3A%2F%2Fsouk-sm.ru%2Fabiturienti.html&amp;4&amp;0"/>
          <p:cNvPicPr/>
          <p:nvPr/>
        </p:nvPicPr>
        <p:blipFill>
          <a:blip r:embed="rId2"/>
          <a:stretch/>
        </p:blipFill>
        <p:spPr>
          <a:xfrm>
            <a:off x="11070000" y="20484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326" name="Группа 46"/>
          <p:cNvGrpSpPr/>
          <p:nvPr/>
        </p:nvGrpSpPr>
        <p:grpSpPr>
          <a:xfrm>
            <a:off x="360000" y="3831480"/>
            <a:ext cx="2382120" cy="1824840"/>
            <a:chOff x="360000" y="3831480"/>
            <a:chExt cx="2382120" cy="1824840"/>
          </a:xfrm>
        </p:grpSpPr>
        <p:sp>
          <p:nvSpPr>
            <p:cNvPr id="2327" name="Oval 14"/>
            <p:cNvSpPr/>
            <p:nvPr/>
          </p:nvSpPr>
          <p:spPr>
            <a:xfrm>
              <a:off x="360000" y="4384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28" name="Group 18"/>
            <p:cNvGrpSpPr/>
            <p:nvPr/>
          </p:nvGrpSpPr>
          <p:grpSpPr>
            <a:xfrm>
              <a:off x="612000" y="3831480"/>
              <a:ext cx="1928880" cy="1824840"/>
              <a:chOff x="612000" y="3831480"/>
              <a:chExt cx="1928880" cy="1824840"/>
            </a:xfrm>
          </p:grpSpPr>
          <p:sp>
            <p:nvSpPr>
              <p:cNvPr id="2329" name="Oval 19"/>
              <p:cNvSpPr/>
              <p:nvPr/>
            </p:nvSpPr>
            <p:spPr>
              <a:xfrm>
                <a:off x="612000" y="3831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30" name="Oval 20"/>
              <p:cNvSpPr/>
              <p:nvPr/>
            </p:nvSpPr>
            <p:spPr>
              <a:xfrm>
                <a:off x="636840" y="3841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31" name="Oval 21"/>
              <p:cNvSpPr/>
              <p:nvPr/>
            </p:nvSpPr>
            <p:spPr>
              <a:xfrm>
                <a:off x="657000" y="3859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32" name="Oval 22"/>
              <p:cNvSpPr/>
              <p:nvPr/>
            </p:nvSpPr>
            <p:spPr>
              <a:xfrm>
                <a:off x="761760" y="3906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33" name="Text Box 38"/>
            <p:cNvSpPr/>
            <p:nvPr/>
          </p:nvSpPr>
          <p:spPr>
            <a:xfrm>
              <a:off x="605880" y="4431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34" name="Рисунок 21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333080" y="39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35" name="AutoShape 3"/>
          <p:cNvSpPr/>
          <p:nvPr/>
        </p:nvSpPr>
        <p:spPr>
          <a:xfrm>
            <a:off x="2925000" y="3828240"/>
            <a:ext cx="8856000" cy="20113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36" name="Прямоугольник 29"/>
          <p:cNvSpPr/>
          <p:nvPr/>
        </p:nvSpPr>
        <p:spPr>
          <a:xfrm>
            <a:off x="3082680" y="405216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53.02.02. Музыкальное искусство эстрады (по видам)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53.02.05. Сольное и хоровое народное пение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7" name="PlaceHolder 2"/>
          <p:cNvSpPr>
            <a:spLocks noGrp="1"/>
          </p:cNvSpPr>
          <p:nvPr>
            <p:ph type="ftr" idx="116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Московского"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39" name="Прямоугольник 43"/>
          <p:cNvSpPr/>
          <p:nvPr/>
        </p:nvSpPr>
        <p:spPr>
          <a:xfrm>
            <a:off x="263160" y="64767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445027, Самарская область, г. Тольятти, ул. Юбилейная, д.59, тел.: +7 848 251-05-54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4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41" name="Прямоугольник 39"/>
          <p:cNvSpPr/>
          <p:nvPr/>
        </p:nvSpPr>
        <p:spPr>
          <a:xfrm>
            <a:off x="3071520" y="1340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2" name="AutoShape 3"/>
          <p:cNvSpPr/>
          <p:nvPr/>
        </p:nvSpPr>
        <p:spPr>
          <a:xfrm>
            <a:off x="2855520" y="1268640"/>
            <a:ext cx="8856000" cy="237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343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2344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45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2346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47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48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49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50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51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352" name="Группа 46"/>
          <p:cNvGrpSpPr/>
          <p:nvPr/>
        </p:nvGrpSpPr>
        <p:grpSpPr>
          <a:xfrm>
            <a:off x="401400" y="3703680"/>
            <a:ext cx="2381760" cy="1824840"/>
            <a:chOff x="401400" y="3703680"/>
            <a:chExt cx="2381760" cy="1824840"/>
          </a:xfrm>
        </p:grpSpPr>
        <p:sp>
          <p:nvSpPr>
            <p:cNvPr id="2353" name="Oval 14"/>
            <p:cNvSpPr/>
            <p:nvPr/>
          </p:nvSpPr>
          <p:spPr>
            <a:xfrm>
              <a:off x="401400" y="42562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54" name="Group 18"/>
            <p:cNvGrpSpPr/>
            <p:nvPr/>
          </p:nvGrpSpPr>
          <p:grpSpPr>
            <a:xfrm>
              <a:off x="653400" y="3703680"/>
              <a:ext cx="1928880" cy="1824840"/>
              <a:chOff x="653400" y="3703680"/>
              <a:chExt cx="1928880" cy="1824840"/>
            </a:xfrm>
          </p:grpSpPr>
          <p:sp>
            <p:nvSpPr>
              <p:cNvPr id="2355" name="Oval 19"/>
              <p:cNvSpPr/>
              <p:nvPr/>
            </p:nvSpPr>
            <p:spPr>
              <a:xfrm>
                <a:off x="653400" y="3703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56" name="Oval 20"/>
              <p:cNvSpPr/>
              <p:nvPr/>
            </p:nvSpPr>
            <p:spPr>
              <a:xfrm>
                <a:off x="677880" y="3713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57" name="Oval 21"/>
              <p:cNvSpPr/>
              <p:nvPr/>
            </p:nvSpPr>
            <p:spPr>
              <a:xfrm>
                <a:off x="698040" y="3731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58" name="Oval 22"/>
              <p:cNvSpPr/>
              <p:nvPr/>
            </p:nvSpPr>
            <p:spPr>
              <a:xfrm>
                <a:off x="802800" y="3777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59" name="Text Box 38"/>
            <p:cNvSpPr/>
            <p:nvPr/>
          </p:nvSpPr>
          <p:spPr>
            <a:xfrm>
              <a:off x="646920" y="43030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60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374480" y="38509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61" name="AutoShape 3"/>
          <p:cNvSpPr/>
          <p:nvPr/>
        </p:nvSpPr>
        <p:spPr>
          <a:xfrm>
            <a:off x="2855520" y="3861000"/>
            <a:ext cx="8856000" cy="2558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62" name="Прямоугольник 56"/>
          <p:cNvSpPr/>
          <p:nvPr/>
        </p:nvSpPr>
        <p:spPr>
          <a:xfrm>
            <a:off x="3071520" y="393300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44.02.05 Коррекционная педагогика в начальном образовании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3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64" name="Picture 2" descr="http://qrcoder.ru/code/?https%3A%2F%2Fgumcollege.ru%2Fspecialnosti_gumcollege&amp;4&amp;0"/>
          <p:cNvPicPr/>
          <p:nvPr/>
        </p:nvPicPr>
        <p:blipFill>
          <a:blip r:embed="rId3"/>
          <a:stretch/>
        </p:blipFill>
        <p:spPr>
          <a:xfrm>
            <a:off x="10930680" y="2008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365" name="PlaceHolder 2"/>
          <p:cNvSpPr>
            <a:spLocks noGrp="1"/>
          </p:cNvSpPr>
          <p:nvPr>
            <p:ph type="ftr" idx="117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Московского"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67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445027, Самарская область, г. Тольятти, ул. Юбилейная, д.59, тел.: +7 848 251-05-54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6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69" name="AutoShape 3"/>
          <p:cNvSpPr/>
          <p:nvPr/>
        </p:nvSpPr>
        <p:spPr>
          <a:xfrm>
            <a:off x="2783520" y="1845000"/>
            <a:ext cx="8856000" cy="1963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70" name="Прямоугольник 56"/>
          <p:cNvSpPr/>
          <p:nvPr/>
        </p:nvSpPr>
        <p:spPr>
          <a:xfrm>
            <a:off x="2855520" y="198900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1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372" name="Группа 45"/>
          <p:cNvGrpSpPr/>
          <p:nvPr/>
        </p:nvGrpSpPr>
        <p:grpSpPr>
          <a:xfrm>
            <a:off x="407520" y="1599120"/>
            <a:ext cx="2337840" cy="1824840"/>
            <a:chOff x="407520" y="1599120"/>
            <a:chExt cx="2337840" cy="1824840"/>
          </a:xfrm>
        </p:grpSpPr>
        <p:sp>
          <p:nvSpPr>
            <p:cNvPr id="2373" name="Oval 14"/>
            <p:cNvSpPr/>
            <p:nvPr/>
          </p:nvSpPr>
          <p:spPr>
            <a:xfrm>
              <a:off x="407520" y="21816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74" name="Group 18"/>
            <p:cNvGrpSpPr/>
            <p:nvPr/>
          </p:nvGrpSpPr>
          <p:grpSpPr>
            <a:xfrm>
              <a:off x="635040" y="1599120"/>
              <a:ext cx="1928880" cy="1824840"/>
              <a:chOff x="635040" y="1599120"/>
              <a:chExt cx="1928880" cy="1824840"/>
            </a:xfrm>
          </p:grpSpPr>
          <p:sp>
            <p:nvSpPr>
              <p:cNvPr id="2375" name="Oval 19"/>
              <p:cNvSpPr/>
              <p:nvPr/>
            </p:nvSpPr>
            <p:spPr>
              <a:xfrm>
                <a:off x="63504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76" name="Oval 20"/>
              <p:cNvSpPr/>
              <p:nvPr/>
            </p:nvSpPr>
            <p:spPr>
              <a:xfrm>
                <a:off x="65988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77" name="Oval 21"/>
              <p:cNvSpPr/>
              <p:nvPr/>
            </p:nvSpPr>
            <p:spPr>
              <a:xfrm>
                <a:off x="67968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78" name="Oval 22"/>
              <p:cNvSpPr/>
              <p:nvPr/>
            </p:nvSpPr>
            <p:spPr>
              <a:xfrm>
                <a:off x="78444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79" name="Text Box 38"/>
            <p:cNvSpPr/>
            <p:nvPr/>
          </p:nvSpPr>
          <p:spPr>
            <a:xfrm>
              <a:off x="552600" y="21708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80" name="Рисунок 58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360440" y="17146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381" name="Picture 2" descr="http://qrcoder.ru/code/?https%3A%2F%2Fgumcollege.ru%2Fspecialnosti_gumcollege&amp;4&amp;0"/>
          <p:cNvPicPr/>
          <p:nvPr/>
        </p:nvPicPr>
        <p:blipFill>
          <a:blip r:embed="rId2"/>
          <a:stretch/>
        </p:blipFill>
        <p:spPr>
          <a:xfrm>
            <a:off x="10930680" y="2008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382" name="PlaceHolder 2"/>
          <p:cNvSpPr>
            <a:spLocks noGrp="1"/>
          </p:cNvSpPr>
          <p:nvPr>
            <p:ph type="ftr" idx="11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Московского"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84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445027, Самарская область, г. Тольятти, ул. Юбилейная, д.59, тел.: +7 848 251-05-54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8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86" name="Прямоугольник 39"/>
          <p:cNvSpPr/>
          <p:nvPr/>
        </p:nvSpPr>
        <p:spPr>
          <a:xfrm>
            <a:off x="2999520" y="1412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44.02.05 Коррекционная педагогика в начальном образовании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7" name="AutoShape 3"/>
          <p:cNvSpPr/>
          <p:nvPr/>
        </p:nvSpPr>
        <p:spPr>
          <a:xfrm>
            <a:off x="2855520" y="1340640"/>
            <a:ext cx="8856000" cy="24620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88" name="AutoShape 3"/>
          <p:cNvSpPr/>
          <p:nvPr/>
        </p:nvSpPr>
        <p:spPr>
          <a:xfrm>
            <a:off x="2839680" y="4393080"/>
            <a:ext cx="8856000" cy="1618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89" name="Прямоугольник 56"/>
          <p:cNvSpPr/>
          <p:nvPr/>
        </p:nvSpPr>
        <p:spPr>
          <a:xfrm>
            <a:off x="2999520" y="451836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391" name="Группа 28"/>
          <p:cNvGrpSpPr/>
          <p:nvPr/>
        </p:nvGrpSpPr>
        <p:grpSpPr>
          <a:xfrm>
            <a:off x="363960" y="1397880"/>
            <a:ext cx="2314080" cy="1824840"/>
            <a:chOff x="363960" y="1397880"/>
            <a:chExt cx="2314080" cy="1824840"/>
          </a:xfrm>
        </p:grpSpPr>
        <p:sp>
          <p:nvSpPr>
            <p:cNvPr id="2392" name="Oval 14"/>
            <p:cNvSpPr/>
            <p:nvPr/>
          </p:nvSpPr>
          <p:spPr>
            <a:xfrm>
              <a:off x="363960" y="1964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93" name="Group 18"/>
            <p:cNvGrpSpPr/>
            <p:nvPr/>
          </p:nvGrpSpPr>
          <p:grpSpPr>
            <a:xfrm>
              <a:off x="559800" y="1397880"/>
              <a:ext cx="1928880" cy="1824840"/>
              <a:chOff x="559800" y="1397880"/>
              <a:chExt cx="1928880" cy="1824840"/>
            </a:xfrm>
          </p:grpSpPr>
          <p:sp>
            <p:nvSpPr>
              <p:cNvPr id="2394" name="Oval 19"/>
              <p:cNvSpPr/>
              <p:nvPr/>
            </p:nvSpPr>
            <p:spPr>
              <a:xfrm>
                <a:off x="559800" y="1397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95" name="Oval 20"/>
              <p:cNvSpPr/>
              <p:nvPr/>
            </p:nvSpPr>
            <p:spPr>
              <a:xfrm>
                <a:off x="584640" y="1407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96" name="Oval 21"/>
              <p:cNvSpPr/>
              <p:nvPr/>
            </p:nvSpPr>
            <p:spPr>
              <a:xfrm>
                <a:off x="604440" y="1425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97" name="Oval 22"/>
              <p:cNvSpPr/>
              <p:nvPr/>
            </p:nvSpPr>
            <p:spPr>
              <a:xfrm>
                <a:off x="709200" y="1472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98" name="Text Box 38"/>
            <p:cNvSpPr/>
            <p:nvPr/>
          </p:nvSpPr>
          <p:spPr>
            <a:xfrm>
              <a:off x="418320" y="19396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99" name="Рисунок 38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256760" y="1468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400" name="Picture 2" descr="http://qrcoder.ru/code/?https%3A%2F%2Fgumcollege.ru%2Fspecialnosti_gumcollege&amp;4&amp;0"/>
          <p:cNvPicPr/>
          <p:nvPr/>
        </p:nvPicPr>
        <p:blipFill>
          <a:blip r:embed="rId2"/>
          <a:stretch/>
        </p:blipFill>
        <p:spPr>
          <a:xfrm>
            <a:off x="10930680" y="2008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401" name="Группа 30"/>
          <p:cNvGrpSpPr/>
          <p:nvPr/>
        </p:nvGrpSpPr>
        <p:grpSpPr>
          <a:xfrm>
            <a:off x="257760" y="4156200"/>
            <a:ext cx="2239920" cy="1824840"/>
            <a:chOff x="257760" y="4156200"/>
            <a:chExt cx="2239920" cy="1824840"/>
          </a:xfrm>
        </p:grpSpPr>
        <p:sp>
          <p:nvSpPr>
            <p:cNvPr id="2402" name="Oval 14"/>
            <p:cNvSpPr/>
            <p:nvPr/>
          </p:nvSpPr>
          <p:spPr>
            <a:xfrm>
              <a:off x="257760" y="475236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03" name="Group 18"/>
            <p:cNvGrpSpPr/>
            <p:nvPr/>
          </p:nvGrpSpPr>
          <p:grpSpPr>
            <a:xfrm>
              <a:off x="483480" y="4156200"/>
              <a:ext cx="1928880" cy="1824840"/>
              <a:chOff x="483480" y="4156200"/>
              <a:chExt cx="1928880" cy="1824840"/>
            </a:xfrm>
          </p:grpSpPr>
          <p:sp>
            <p:nvSpPr>
              <p:cNvPr id="2404" name="Oval 19"/>
              <p:cNvSpPr/>
              <p:nvPr/>
            </p:nvSpPr>
            <p:spPr>
              <a:xfrm>
                <a:off x="483480" y="41562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05" name="Oval 20"/>
              <p:cNvSpPr/>
              <p:nvPr/>
            </p:nvSpPr>
            <p:spPr>
              <a:xfrm>
                <a:off x="507960" y="41662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06" name="Oval 21"/>
              <p:cNvSpPr/>
              <p:nvPr/>
            </p:nvSpPr>
            <p:spPr>
              <a:xfrm>
                <a:off x="528120" y="41839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07" name="Oval 22"/>
              <p:cNvSpPr/>
              <p:nvPr/>
            </p:nvSpPr>
            <p:spPr>
              <a:xfrm>
                <a:off x="632880" y="42303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08" name="Text Box 38"/>
            <p:cNvSpPr/>
            <p:nvPr/>
          </p:nvSpPr>
          <p:spPr>
            <a:xfrm>
              <a:off x="539640" y="47606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09" name="Рисунок 34" descr="https://pandia.ru/text/80/648/images/img3_126.jpg"/>
            <p:cNvPicPr/>
            <p:nvPr/>
          </p:nvPicPr>
          <p:blipFill>
            <a:blip r:embed="rId3"/>
            <a:srcRect l="0" t="1909" r="74972" b="0"/>
            <a:stretch/>
          </p:blipFill>
          <p:spPr>
            <a:xfrm>
              <a:off x="1253520" y="425664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10" name="PlaceHolder 2"/>
          <p:cNvSpPr>
            <a:spLocks noGrp="1"/>
          </p:cNvSpPr>
          <p:nvPr>
            <p:ph type="ftr" idx="119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«Кинельский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12" name="Прямоугольник 43"/>
          <p:cNvSpPr/>
          <p:nvPr/>
        </p:nvSpPr>
        <p:spPr>
          <a:xfrm>
            <a:off x="335520" y="64206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446435 г. Кинель, ул. Украинская, 50, тел.: +7 846 636-28-83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1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14" name="Прямоугольник 39"/>
          <p:cNvSpPr/>
          <p:nvPr/>
        </p:nvSpPr>
        <p:spPr>
          <a:xfrm>
            <a:off x="2999520" y="1772640"/>
            <a:ext cx="849672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Коммерция (по отраслям) на коммерческой основе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5" name="AutoShape 3"/>
          <p:cNvSpPr/>
          <p:nvPr/>
        </p:nvSpPr>
        <p:spPr>
          <a:xfrm>
            <a:off x="2855520" y="1700640"/>
            <a:ext cx="885600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416" name="Группа 26"/>
          <p:cNvGrpSpPr/>
          <p:nvPr/>
        </p:nvGrpSpPr>
        <p:grpSpPr>
          <a:xfrm>
            <a:off x="335520" y="1845000"/>
            <a:ext cx="2242800" cy="1824840"/>
            <a:chOff x="335520" y="1845000"/>
            <a:chExt cx="2242800" cy="1824840"/>
          </a:xfrm>
        </p:grpSpPr>
        <p:sp>
          <p:nvSpPr>
            <p:cNvPr id="2417" name="Oval 14"/>
            <p:cNvSpPr/>
            <p:nvPr/>
          </p:nvSpPr>
          <p:spPr>
            <a:xfrm>
              <a:off x="335520" y="2436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18" name="Group 18"/>
            <p:cNvGrpSpPr/>
            <p:nvPr/>
          </p:nvGrpSpPr>
          <p:grpSpPr>
            <a:xfrm>
              <a:off x="560160" y="1845000"/>
              <a:ext cx="1928880" cy="1824840"/>
              <a:chOff x="560160" y="1845000"/>
              <a:chExt cx="1928880" cy="1824840"/>
            </a:xfrm>
          </p:grpSpPr>
          <p:sp>
            <p:nvSpPr>
              <p:cNvPr id="2419" name="Oval 19"/>
              <p:cNvSpPr/>
              <p:nvPr/>
            </p:nvSpPr>
            <p:spPr>
              <a:xfrm>
                <a:off x="560160" y="184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20" name="Oval 20"/>
              <p:cNvSpPr/>
              <p:nvPr/>
            </p:nvSpPr>
            <p:spPr>
              <a:xfrm>
                <a:off x="584640" y="185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21" name="Oval 21"/>
              <p:cNvSpPr/>
              <p:nvPr/>
            </p:nvSpPr>
            <p:spPr>
              <a:xfrm>
                <a:off x="604800" y="1872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22" name="Oval 22"/>
              <p:cNvSpPr/>
              <p:nvPr/>
            </p:nvSpPr>
            <p:spPr>
              <a:xfrm>
                <a:off x="709560" y="191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23" name="Text Box 38"/>
            <p:cNvSpPr/>
            <p:nvPr/>
          </p:nvSpPr>
          <p:spPr>
            <a:xfrm>
              <a:off x="568440" y="2409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24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14280" y="1909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25" name="Прямоугольник 56"/>
          <p:cNvSpPr/>
          <p:nvPr/>
        </p:nvSpPr>
        <p:spPr>
          <a:xfrm>
            <a:off x="2927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26" name="Picture 4" descr="http://qrcoder.ru/code/?http%3A%2F%2Fkgt163.ru%2F%25d0%25b0%25d0%25b1%25d0%25b8%25d1%2582%25d1%2583%25d1%2580%25d0%25b8%25d0%25b5%25d0%25bd%25d1%2582%25d0%25b0%25d0%25bc%2F&amp;4&amp;0"/>
          <p:cNvPicPr/>
          <p:nvPr/>
        </p:nvPicPr>
        <p:blipFill>
          <a:blip r:embed="rId2"/>
          <a:stretch/>
        </p:blipFill>
        <p:spPr>
          <a:xfrm>
            <a:off x="10715400" y="1782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427" name="PlaceHolder 2"/>
          <p:cNvSpPr>
            <a:spLocks noGrp="1"/>
          </p:cNvSpPr>
          <p:nvPr>
            <p:ph type="ftr" idx="120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428" name="Группа 46"/>
          <p:cNvGrpSpPr/>
          <p:nvPr/>
        </p:nvGrpSpPr>
        <p:grpSpPr>
          <a:xfrm>
            <a:off x="335520" y="3933000"/>
            <a:ext cx="2381760" cy="1824840"/>
            <a:chOff x="335520" y="3933000"/>
            <a:chExt cx="2381760" cy="1824840"/>
          </a:xfrm>
        </p:grpSpPr>
        <p:sp>
          <p:nvSpPr>
            <p:cNvPr id="2429" name="Oval 14"/>
            <p:cNvSpPr/>
            <p:nvPr/>
          </p:nvSpPr>
          <p:spPr>
            <a:xfrm>
              <a:off x="335520" y="4485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30" name="Group 18"/>
            <p:cNvGrpSpPr/>
            <p:nvPr/>
          </p:nvGrpSpPr>
          <p:grpSpPr>
            <a:xfrm>
              <a:off x="587520" y="3933000"/>
              <a:ext cx="1928880" cy="1824840"/>
              <a:chOff x="587520" y="3933000"/>
              <a:chExt cx="1928880" cy="1824840"/>
            </a:xfrm>
          </p:grpSpPr>
          <p:sp>
            <p:nvSpPr>
              <p:cNvPr id="2431" name="Oval 19"/>
              <p:cNvSpPr/>
              <p:nvPr/>
            </p:nvSpPr>
            <p:spPr>
              <a:xfrm>
                <a:off x="587520" y="3933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32" name="Oval 20"/>
              <p:cNvSpPr/>
              <p:nvPr/>
            </p:nvSpPr>
            <p:spPr>
              <a:xfrm>
                <a:off x="612000" y="3943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33" name="Oval 21"/>
              <p:cNvSpPr/>
              <p:nvPr/>
            </p:nvSpPr>
            <p:spPr>
              <a:xfrm>
                <a:off x="632160" y="3960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34" name="Oval 22"/>
              <p:cNvSpPr/>
              <p:nvPr/>
            </p:nvSpPr>
            <p:spPr>
              <a:xfrm>
                <a:off x="736920" y="4007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35" name="Text Box 38"/>
            <p:cNvSpPr/>
            <p:nvPr/>
          </p:nvSpPr>
          <p:spPr>
            <a:xfrm>
              <a:off x="581040" y="4532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36" name="Рисунок 23" descr="https://mo-strelna.ru/upload_files/pomosh/2.png"/>
            <p:cNvPicPr/>
            <p:nvPr/>
          </p:nvPicPr>
          <p:blipFill>
            <a:blip r:embed="rId4"/>
            <a:srcRect l="0" t="0" r="73700" b="0"/>
            <a:stretch/>
          </p:blipFill>
          <p:spPr>
            <a:xfrm>
              <a:off x="1308600" y="4080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37" name="AutoShape 3"/>
          <p:cNvSpPr/>
          <p:nvPr/>
        </p:nvSpPr>
        <p:spPr>
          <a:xfrm>
            <a:off x="2927520" y="4149000"/>
            <a:ext cx="885600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38" name="Прямоугольник 40"/>
          <p:cNvSpPr/>
          <p:nvPr/>
        </p:nvSpPr>
        <p:spPr>
          <a:xfrm>
            <a:off x="3071520" y="4149000"/>
            <a:ext cx="8496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Коммерция (по отраслям) на коммерческой основе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«Домашкинский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40" name="Прямоугольник 43"/>
          <p:cNvSpPr/>
          <p:nvPr/>
        </p:nvSpPr>
        <p:spPr>
          <a:xfrm>
            <a:off x="263160" y="64209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446407, Самарская область, Кинельский район, с. Домашка, ул. Зеленая, д. 3 , тел. 8(846)633-15-48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4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42" name="Прямоугольник 39"/>
          <p:cNvSpPr/>
          <p:nvPr/>
        </p:nvSpPr>
        <p:spPr>
          <a:xfrm>
            <a:off x="2999520" y="148464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35.01.09 Мастер растениеводства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35.02.05 Агрономия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3" name="AutoShape 3"/>
          <p:cNvSpPr/>
          <p:nvPr/>
        </p:nvSpPr>
        <p:spPr>
          <a:xfrm>
            <a:off x="2855520" y="1412640"/>
            <a:ext cx="8856000" cy="18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444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2445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46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2447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48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49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50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51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52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53" name="AutoShape 3"/>
          <p:cNvSpPr/>
          <p:nvPr/>
        </p:nvSpPr>
        <p:spPr>
          <a:xfrm>
            <a:off x="2783520" y="3789000"/>
            <a:ext cx="8856000" cy="113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54" name="Прямоугольник 56"/>
          <p:cNvSpPr/>
          <p:nvPr/>
        </p:nvSpPr>
        <p:spPr>
          <a:xfrm>
            <a:off x="3071520" y="4077000"/>
            <a:ext cx="8753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13249 Кухонный рабочий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55" name="Picture 2" descr="http://qrcoder.ru/code/?http%3A%2F%2Fpo.minobr63.ru%2F%3Fpage_id%3D23&amp;4&amp;0"/>
          <p:cNvPicPr/>
          <p:nvPr/>
        </p:nvPicPr>
        <p:blipFill>
          <a:blip r:embed="rId2"/>
          <a:stretch/>
        </p:blipFill>
        <p:spPr>
          <a:xfrm>
            <a:off x="10787760" y="2138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456" name="PlaceHolder 2"/>
          <p:cNvSpPr>
            <a:spLocks noGrp="1"/>
          </p:cNvSpPr>
          <p:nvPr>
            <p:ph type="ftr" idx="121"/>
          </p:nvPr>
        </p:nvSpPr>
        <p:spPr>
          <a:xfrm>
            <a:off x="9624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457" name="Группа 29"/>
          <p:cNvGrpSpPr/>
          <p:nvPr/>
        </p:nvGrpSpPr>
        <p:grpSpPr>
          <a:xfrm>
            <a:off x="335520" y="3645000"/>
            <a:ext cx="2129040" cy="1839600"/>
            <a:chOff x="335520" y="3645000"/>
            <a:chExt cx="2129040" cy="1839600"/>
          </a:xfrm>
        </p:grpSpPr>
        <p:sp>
          <p:nvSpPr>
            <p:cNvPr id="2458" name="Oval 14"/>
            <p:cNvSpPr/>
            <p:nvPr/>
          </p:nvSpPr>
          <p:spPr>
            <a:xfrm>
              <a:off x="335520" y="42577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59" name="Group 28"/>
            <p:cNvGrpSpPr/>
            <p:nvPr/>
          </p:nvGrpSpPr>
          <p:grpSpPr>
            <a:xfrm>
              <a:off x="535320" y="3645000"/>
              <a:ext cx="1929240" cy="1839600"/>
              <a:chOff x="535320" y="3645000"/>
              <a:chExt cx="1929240" cy="1839600"/>
            </a:xfrm>
          </p:grpSpPr>
          <p:sp>
            <p:nvSpPr>
              <p:cNvPr id="2460" name="Oval 29"/>
              <p:cNvSpPr/>
              <p:nvPr/>
            </p:nvSpPr>
            <p:spPr>
              <a:xfrm>
                <a:off x="535320" y="365976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61" name="Oval 30"/>
              <p:cNvSpPr/>
              <p:nvPr/>
            </p:nvSpPr>
            <p:spPr>
              <a:xfrm>
                <a:off x="560160" y="36698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62" name="Oval 31"/>
              <p:cNvSpPr/>
              <p:nvPr/>
            </p:nvSpPr>
            <p:spPr>
              <a:xfrm>
                <a:off x="579960" y="368748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63" name="Oval 32"/>
              <p:cNvSpPr/>
              <p:nvPr/>
            </p:nvSpPr>
            <p:spPr>
              <a:xfrm>
                <a:off x="649440" y="3645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464" name="Рисунок 38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326960" y="37854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465" name="Text Box 38"/>
            <p:cNvSpPr/>
            <p:nvPr/>
          </p:nvSpPr>
          <p:spPr>
            <a:xfrm>
              <a:off x="845640" y="42480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50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51" name="Группа 9"/>
          <p:cNvGrpSpPr/>
          <p:nvPr/>
        </p:nvGrpSpPr>
        <p:grpSpPr>
          <a:xfrm>
            <a:off x="191520" y="1071000"/>
            <a:ext cx="7684920" cy="880200"/>
            <a:chOff x="191520" y="1071000"/>
            <a:chExt cx="7684920" cy="880200"/>
          </a:xfrm>
        </p:grpSpPr>
        <p:grpSp>
          <p:nvGrpSpPr>
            <p:cNvPr id="252" name="Group 47"/>
            <p:cNvGrpSpPr/>
            <p:nvPr/>
          </p:nvGrpSpPr>
          <p:grpSpPr>
            <a:xfrm>
              <a:off x="191520" y="1071000"/>
              <a:ext cx="7684920" cy="880200"/>
              <a:chOff x="191520" y="1071000"/>
              <a:chExt cx="7684920" cy="880200"/>
            </a:xfrm>
          </p:grpSpPr>
          <p:sp>
            <p:nvSpPr>
              <p:cNvPr id="253" name="AutoShape 48"/>
              <p:cNvSpPr/>
              <p:nvPr/>
            </p:nvSpPr>
            <p:spPr>
              <a:xfrm>
                <a:off x="870120" y="126072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4" name="AutoShape 49"/>
              <p:cNvSpPr/>
              <p:nvPr/>
            </p:nvSpPr>
            <p:spPr>
              <a:xfrm>
                <a:off x="191520" y="107100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5" name="Text Box 50"/>
              <p:cNvSpPr/>
              <p:nvPr/>
            </p:nvSpPr>
            <p:spPr>
              <a:xfrm>
                <a:off x="1261800" y="131148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56" name="Text Box 51"/>
              <p:cNvSpPr/>
              <p:nvPr/>
            </p:nvSpPr>
            <p:spPr>
              <a:xfrm>
                <a:off x="548280" y="119736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57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23840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58" name="Прямоугольник 11"/>
          <p:cNvSpPr/>
          <p:nvPr/>
        </p:nvSpPr>
        <p:spPr>
          <a:xfrm>
            <a:off x="599760" y="1951560"/>
            <a:ext cx="11377080" cy="50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Самарский политехнический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«Строительно-энергетический колледж (образовательно-производственный кампус)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П.Мачнева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электротехнический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бюджетное профессиональное образовательное учреждение Самарской области «Тольяттинский социально-экономический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ftr" idx="1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социально-экономический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67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ул.Ленина, 68.   Тел.: 8(8482) 24-59-81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6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69" name="Прямоугольник 39"/>
          <p:cNvSpPr/>
          <p:nvPr/>
        </p:nvSpPr>
        <p:spPr>
          <a:xfrm>
            <a:off x="2976120" y="1366560"/>
            <a:ext cx="87537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0" name="AutoShape 3"/>
          <p:cNvSpPr/>
          <p:nvPr/>
        </p:nvSpPr>
        <p:spPr>
          <a:xfrm>
            <a:off x="2855520" y="1288080"/>
            <a:ext cx="8856000" cy="21358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471" name="Группа 26"/>
          <p:cNvGrpSpPr/>
          <p:nvPr/>
        </p:nvGrpSpPr>
        <p:grpSpPr>
          <a:xfrm>
            <a:off x="360000" y="1599120"/>
            <a:ext cx="2242800" cy="1824840"/>
            <a:chOff x="360000" y="1599120"/>
            <a:chExt cx="2242800" cy="1824840"/>
          </a:xfrm>
        </p:grpSpPr>
        <p:sp>
          <p:nvSpPr>
            <p:cNvPr id="2472" name="Oval 14"/>
            <p:cNvSpPr/>
            <p:nvPr/>
          </p:nvSpPr>
          <p:spPr>
            <a:xfrm>
              <a:off x="36000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73" name="Group 18"/>
            <p:cNvGrpSpPr/>
            <p:nvPr/>
          </p:nvGrpSpPr>
          <p:grpSpPr>
            <a:xfrm>
              <a:off x="585000" y="1599120"/>
              <a:ext cx="1928880" cy="1824840"/>
              <a:chOff x="585000" y="1599120"/>
              <a:chExt cx="1928880" cy="1824840"/>
            </a:xfrm>
          </p:grpSpPr>
          <p:sp>
            <p:nvSpPr>
              <p:cNvPr id="2474" name="Oval 19"/>
              <p:cNvSpPr/>
              <p:nvPr/>
            </p:nvSpPr>
            <p:spPr>
              <a:xfrm>
                <a:off x="58500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75" name="Oval 20"/>
              <p:cNvSpPr/>
              <p:nvPr/>
            </p:nvSpPr>
            <p:spPr>
              <a:xfrm>
                <a:off x="60948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76" name="Oval 21"/>
              <p:cNvSpPr/>
              <p:nvPr/>
            </p:nvSpPr>
            <p:spPr>
              <a:xfrm>
                <a:off x="62964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77" name="Oval 22"/>
              <p:cNvSpPr/>
              <p:nvPr/>
            </p:nvSpPr>
            <p:spPr>
              <a:xfrm>
                <a:off x="73440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78" name="Text Box 38"/>
            <p:cNvSpPr/>
            <p:nvPr/>
          </p:nvSpPr>
          <p:spPr>
            <a:xfrm>
              <a:off x="59292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79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3876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8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481" name="Группа 46"/>
          <p:cNvGrpSpPr/>
          <p:nvPr/>
        </p:nvGrpSpPr>
        <p:grpSpPr>
          <a:xfrm>
            <a:off x="360000" y="3831480"/>
            <a:ext cx="2382120" cy="1824840"/>
            <a:chOff x="360000" y="3831480"/>
            <a:chExt cx="2382120" cy="1824840"/>
          </a:xfrm>
        </p:grpSpPr>
        <p:sp>
          <p:nvSpPr>
            <p:cNvPr id="2482" name="Oval 14"/>
            <p:cNvSpPr/>
            <p:nvPr/>
          </p:nvSpPr>
          <p:spPr>
            <a:xfrm>
              <a:off x="360000" y="4384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83" name="Group 18"/>
            <p:cNvGrpSpPr/>
            <p:nvPr/>
          </p:nvGrpSpPr>
          <p:grpSpPr>
            <a:xfrm>
              <a:off x="612000" y="3831480"/>
              <a:ext cx="1928880" cy="1824840"/>
              <a:chOff x="612000" y="3831480"/>
              <a:chExt cx="1928880" cy="1824840"/>
            </a:xfrm>
          </p:grpSpPr>
          <p:sp>
            <p:nvSpPr>
              <p:cNvPr id="2484" name="Oval 19"/>
              <p:cNvSpPr/>
              <p:nvPr/>
            </p:nvSpPr>
            <p:spPr>
              <a:xfrm>
                <a:off x="612000" y="3831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85" name="Oval 20"/>
              <p:cNvSpPr/>
              <p:nvPr/>
            </p:nvSpPr>
            <p:spPr>
              <a:xfrm>
                <a:off x="636840" y="3841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86" name="Oval 21"/>
              <p:cNvSpPr/>
              <p:nvPr/>
            </p:nvSpPr>
            <p:spPr>
              <a:xfrm>
                <a:off x="657000" y="3859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87" name="Oval 22"/>
              <p:cNvSpPr/>
              <p:nvPr/>
            </p:nvSpPr>
            <p:spPr>
              <a:xfrm>
                <a:off x="761760" y="3906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88" name="Text Box 38"/>
            <p:cNvSpPr/>
            <p:nvPr/>
          </p:nvSpPr>
          <p:spPr>
            <a:xfrm>
              <a:off x="605880" y="4431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89" name="Рисунок 2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333080" y="39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90" name="AutoShape 3"/>
          <p:cNvSpPr/>
          <p:nvPr/>
        </p:nvSpPr>
        <p:spPr>
          <a:xfrm>
            <a:off x="2881800" y="3938040"/>
            <a:ext cx="8856000" cy="1694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91" name="Прямоугольник 36"/>
          <p:cNvSpPr/>
          <p:nvPr/>
        </p:nvSpPr>
        <p:spPr>
          <a:xfrm>
            <a:off x="3061080" y="4205520"/>
            <a:ext cx="87537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92" name="Picture 4" descr="http://qrcoder.ru/code/?https%3A%2F%2Ftcek63.ru%2Fobuchenie-lits-s-ovz&amp;4&amp;0"/>
          <p:cNvPicPr/>
          <p:nvPr/>
        </p:nvPicPr>
        <p:blipFill>
          <a:blip r:embed="rId3"/>
          <a:stretch/>
        </p:blipFill>
        <p:spPr>
          <a:xfrm>
            <a:off x="10828440" y="1548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493" name="PlaceHolder 2"/>
          <p:cNvSpPr>
            <a:spLocks noGrp="1"/>
          </p:cNvSpPr>
          <p:nvPr>
            <p:ph type="ftr" idx="122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 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4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социально-экономический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95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ул.Ленина, 68.   Тел.: 8(8482) 24-59-81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9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97" name="Прямоугольник 39"/>
          <p:cNvSpPr/>
          <p:nvPr/>
        </p:nvSpPr>
        <p:spPr>
          <a:xfrm>
            <a:off x="2999520" y="1412640"/>
            <a:ext cx="87537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8" name="AutoShape 3"/>
          <p:cNvSpPr/>
          <p:nvPr/>
        </p:nvSpPr>
        <p:spPr>
          <a:xfrm>
            <a:off x="2855520" y="1288080"/>
            <a:ext cx="8856000" cy="2356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99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0" name="AutoShape 3"/>
          <p:cNvSpPr/>
          <p:nvPr/>
        </p:nvSpPr>
        <p:spPr>
          <a:xfrm>
            <a:off x="2925000" y="3828240"/>
            <a:ext cx="8856000" cy="2264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01" name="Прямоугольник 36"/>
          <p:cNvSpPr/>
          <p:nvPr/>
        </p:nvSpPr>
        <p:spPr>
          <a:xfrm>
            <a:off x="3022200" y="416052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02" name="Picture 4" descr="http://qrcoder.ru/code/?https%3A%2F%2Ftcek63.ru%2Fobuchenie-lits-s-ovz&amp;4&amp;0"/>
          <p:cNvPicPr/>
          <p:nvPr/>
        </p:nvPicPr>
        <p:blipFill>
          <a:blip r:embed="rId1"/>
          <a:stretch/>
        </p:blipFill>
        <p:spPr>
          <a:xfrm>
            <a:off x="10828440" y="1548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503" name="Группа 29"/>
          <p:cNvGrpSpPr/>
          <p:nvPr/>
        </p:nvGrpSpPr>
        <p:grpSpPr>
          <a:xfrm>
            <a:off x="194760" y="1453680"/>
            <a:ext cx="2338200" cy="1824840"/>
            <a:chOff x="194760" y="1453680"/>
            <a:chExt cx="2338200" cy="1824840"/>
          </a:xfrm>
        </p:grpSpPr>
        <p:sp>
          <p:nvSpPr>
            <p:cNvPr id="2504" name="Oval 14"/>
            <p:cNvSpPr/>
            <p:nvPr/>
          </p:nvSpPr>
          <p:spPr>
            <a:xfrm>
              <a:off x="194760" y="20361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05" name="Group 18"/>
            <p:cNvGrpSpPr/>
            <p:nvPr/>
          </p:nvGrpSpPr>
          <p:grpSpPr>
            <a:xfrm>
              <a:off x="422640" y="1453680"/>
              <a:ext cx="1928880" cy="1824840"/>
              <a:chOff x="422640" y="1453680"/>
              <a:chExt cx="1928880" cy="1824840"/>
            </a:xfrm>
          </p:grpSpPr>
          <p:sp>
            <p:nvSpPr>
              <p:cNvPr id="2506" name="Oval 19"/>
              <p:cNvSpPr/>
              <p:nvPr/>
            </p:nvSpPr>
            <p:spPr>
              <a:xfrm>
                <a:off x="422640" y="1453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07" name="Oval 20"/>
              <p:cNvSpPr/>
              <p:nvPr/>
            </p:nvSpPr>
            <p:spPr>
              <a:xfrm>
                <a:off x="447120" y="1463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08" name="Oval 21"/>
              <p:cNvSpPr/>
              <p:nvPr/>
            </p:nvSpPr>
            <p:spPr>
              <a:xfrm>
                <a:off x="467280" y="1481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09" name="Oval 22"/>
              <p:cNvSpPr/>
              <p:nvPr/>
            </p:nvSpPr>
            <p:spPr>
              <a:xfrm>
                <a:off x="572040" y="1528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10" name="Text Box 38"/>
            <p:cNvSpPr/>
            <p:nvPr/>
          </p:nvSpPr>
          <p:spPr>
            <a:xfrm>
              <a:off x="340200" y="20253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11" name="Рисунок 41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147680" y="1569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512" name="Группа 47"/>
          <p:cNvGrpSpPr/>
          <p:nvPr/>
        </p:nvGrpSpPr>
        <p:grpSpPr>
          <a:xfrm>
            <a:off x="261000" y="3980160"/>
            <a:ext cx="2239920" cy="1824840"/>
            <a:chOff x="261000" y="3980160"/>
            <a:chExt cx="2239920" cy="1824840"/>
          </a:xfrm>
        </p:grpSpPr>
        <p:sp>
          <p:nvSpPr>
            <p:cNvPr id="2513" name="Oval 14"/>
            <p:cNvSpPr/>
            <p:nvPr/>
          </p:nvSpPr>
          <p:spPr>
            <a:xfrm>
              <a:off x="261000" y="45763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14" name="Group 18"/>
            <p:cNvGrpSpPr/>
            <p:nvPr/>
          </p:nvGrpSpPr>
          <p:grpSpPr>
            <a:xfrm>
              <a:off x="486720" y="3980160"/>
              <a:ext cx="1928880" cy="1824840"/>
              <a:chOff x="486720" y="3980160"/>
              <a:chExt cx="1928880" cy="1824840"/>
            </a:xfrm>
          </p:grpSpPr>
          <p:sp>
            <p:nvSpPr>
              <p:cNvPr id="2515" name="Oval 19"/>
              <p:cNvSpPr/>
              <p:nvPr/>
            </p:nvSpPr>
            <p:spPr>
              <a:xfrm>
                <a:off x="486720" y="3980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16" name="Oval 20"/>
              <p:cNvSpPr/>
              <p:nvPr/>
            </p:nvSpPr>
            <p:spPr>
              <a:xfrm>
                <a:off x="511560" y="3990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17" name="Oval 21"/>
              <p:cNvSpPr/>
              <p:nvPr/>
            </p:nvSpPr>
            <p:spPr>
              <a:xfrm>
                <a:off x="531360" y="4007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18" name="Oval 22"/>
              <p:cNvSpPr/>
              <p:nvPr/>
            </p:nvSpPr>
            <p:spPr>
              <a:xfrm>
                <a:off x="636120" y="4054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19" name="Text Box 38"/>
            <p:cNvSpPr/>
            <p:nvPr/>
          </p:nvSpPr>
          <p:spPr>
            <a:xfrm>
              <a:off x="542880" y="458460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20" name="Рисунок 51" descr="https://pandia.ru/text/80/648/images/img3_126.jpg"/>
            <p:cNvPicPr/>
            <p:nvPr/>
          </p:nvPicPr>
          <p:blipFill>
            <a:blip r:embed="rId3"/>
            <a:srcRect l="0" t="1909" r="74972" b="0"/>
            <a:stretch/>
          </p:blipFill>
          <p:spPr>
            <a:xfrm>
              <a:off x="1256760" y="408096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521" name="PlaceHolder 2"/>
          <p:cNvSpPr>
            <a:spLocks noGrp="1"/>
          </p:cNvSpPr>
          <p:nvPr>
            <p:ph type="ftr" idx="123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«Самарское музыкальное училище им. Д.Г.Шаталова"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23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ул.Куйбышева, 102.   Тел.: 8(846) 332-24-95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52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525" name="Прямоугольник 39"/>
          <p:cNvSpPr/>
          <p:nvPr/>
        </p:nvSpPr>
        <p:spPr>
          <a:xfrm>
            <a:off x="2927520" y="1268640"/>
            <a:ext cx="87537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 Музыкальное искусство эстрады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53.02.03 Инструментальное исполнительство (по видам инструментов)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53.02.04 Вокальное искусство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53.02.05 Сольное и хоровое народное пение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53.02.07 Теория музыки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6" name="AutoShape 3"/>
          <p:cNvSpPr/>
          <p:nvPr/>
        </p:nvSpPr>
        <p:spPr>
          <a:xfrm>
            <a:off x="2855520" y="1288080"/>
            <a:ext cx="8856000" cy="2500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27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528" name="Группа 46"/>
          <p:cNvGrpSpPr/>
          <p:nvPr/>
        </p:nvGrpSpPr>
        <p:grpSpPr>
          <a:xfrm>
            <a:off x="263520" y="1556640"/>
            <a:ext cx="2381760" cy="1824840"/>
            <a:chOff x="263520" y="1556640"/>
            <a:chExt cx="2381760" cy="1824840"/>
          </a:xfrm>
        </p:grpSpPr>
        <p:sp>
          <p:nvSpPr>
            <p:cNvPr id="2529" name="Oval 14"/>
            <p:cNvSpPr/>
            <p:nvPr/>
          </p:nvSpPr>
          <p:spPr>
            <a:xfrm>
              <a:off x="263520" y="21092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30" name="Group 18"/>
            <p:cNvGrpSpPr/>
            <p:nvPr/>
          </p:nvGrpSpPr>
          <p:grpSpPr>
            <a:xfrm>
              <a:off x="515520" y="1556640"/>
              <a:ext cx="1928880" cy="1824840"/>
              <a:chOff x="515520" y="1556640"/>
              <a:chExt cx="1928880" cy="1824840"/>
            </a:xfrm>
          </p:grpSpPr>
          <p:sp>
            <p:nvSpPr>
              <p:cNvPr id="2531" name="Oval 19"/>
              <p:cNvSpPr/>
              <p:nvPr/>
            </p:nvSpPr>
            <p:spPr>
              <a:xfrm>
                <a:off x="51552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32" name="Oval 20"/>
              <p:cNvSpPr/>
              <p:nvPr/>
            </p:nvSpPr>
            <p:spPr>
              <a:xfrm>
                <a:off x="54000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33" name="Oval 21"/>
              <p:cNvSpPr/>
              <p:nvPr/>
            </p:nvSpPr>
            <p:spPr>
              <a:xfrm>
                <a:off x="56016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34" name="Oval 22"/>
              <p:cNvSpPr/>
              <p:nvPr/>
            </p:nvSpPr>
            <p:spPr>
              <a:xfrm>
                <a:off x="66492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35" name="Text Box 38"/>
            <p:cNvSpPr/>
            <p:nvPr/>
          </p:nvSpPr>
          <p:spPr>
            <a:xfrm>
              <a:off x="509040" y="2156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36" name="Рисунок 21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236600" y="1704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537" name="AutoShape 3"/>
          <p:cNvSpPr/>
          <p:nvPr/>
        </p:nvSpPr>
        <p:spPr>
          <a:xfrm>
            <a:off x="2881800" y="3938040"/>
            <a:ext cx="8856000" cy="20829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38" name="Прямоугольник 36"/>
          <p:cNvSpPr/>
          <p:nvPr/>
        </p:nvSpPr>
        <p:spPr>
          <a:xfrm>
            <a:off x="2999520" y="400500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 Музыкальное искусство эстрады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53.02.04 Вокальное искусство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53.02.07 Теория музыки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53.02.08 Звукооператорское мастерство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9" name="PlaceHolder 2"/>
          <p:cNvSpPr>
            <a:spLocks noGrp="1"/>
          </p:cNvSpPr>
          <p:nvPr>
            <p:ph type="ftr" idx="12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 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540" name="Группа 29"/>
          <p:cNvGrpSpPr/>
          <p:nvPr/>
        </p:nvGrpSpPr>
        <p:grpSpPr>
          <a:xfrm>
            <a:off x="263520" y="3789000"/>
            <a:ext cx="2337840" cy="1824840"/>
            <a:chOff x="263520" y="3789000"/>
            <a:chExt cx="2337840" cy="1824840"/>
          </a:xfrm>
        </p:grpSpPr>
        <p:sp>
          <p:nvSpPr>
            <p:cNvPr id="2541" name="Oval 14"/>
            <p:cNvSpPr/>
            <p:nvPr/>
          </p:nvSpPr>
          <p:spPr>
            <a:xfrm>
              <a:off x="263520" y="4371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42" name="Group 18"/>
            <p:cNvGrpSpPr/>
            <p:nvPr/>
          </p:nvGrpSpPr>
          <p:grpSpPr>
            <a:xfrm>
              <a:off x="491040" y="3789000"/>
              <a:ext cx="1928880" cy="1824840"/>
              <a:chOff x="491040" y="3789000"/>
              <a:chExt cx="1928880" cy="1824840"/>
            </a:xfrm>
          </p:grpSpPr>
          <p:sp>
            <p:nvSpPr>
              <p:cNvPr id="2543" name="Oval 19"/>
              <p:cNvSpPr/>
              <p:nvPr/>
            </p:nvSpPr>
            <p:spPr>
              <a:xfrm>
                <a:off x="491040" y="378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44" name="Oval 20"/>
              <p:cNvSpPr/>
              <p:nvPr/>
            </p:nvSpPr>
            <p:spPr>
              <a:xfrm>
                <a:off x="515880" y="379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45" name="Oval 21"/>
              <p:cNvSpPr/>
              <p:nvPr/>
            </p:nvSpPr>
            <p:spPr>
              <a:xfrm>
                <a:off x="535680" y="381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46" name="Oval 22"/>
              <p:cNvSpPr/>
              <p:nvPr/>
            </p:nvSpPr>
            <p:spPr>
              <a:xfrm>
                <a:off x="640440" y="3863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47" name="Text Box 38"/>
            <p:cNvSpPr/>
            <p:nvPr/>
          </p:nvSpPr>
          <p:spPr>
            <a:xfrm>
              <a:off x="408600" y="4360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48" name="Рисунок 42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216440" y="3904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549" name="Picture 2" descr="http://qrcoder.ru/code/?http%3A%2F%2Fshatalov63.ru%2F%25d0%25b0%25d0%25b1%25d0%25b8%25d1%2582%25d1%2583%25d1%2580%25d0%25b8%25d0%25b5%25d0%25bd%25d1%2582%25d1%2583%2F&amp;4&amp;0"/>
          <p:cNvPicPr/>
          <p:nvPr/>
        </p:nvPicPr>
        <p:blipFill>
          <a:blip r:embed="rId4"/>
          <a:stretch/>
        </p:blipFill>
        <p:spPr>
          <a:xfrm>
            <a:off x="10704600" y="116640"/>
            <a:ext cx="985680" cy="98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«Пестравский государственный техникум имени Героя Социалистического Труда Анатолия Устиновича Сычёва»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51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Пестравский район, с.Пестравка, ул.Коммунистическая, 62А. Тел.: 8(8467) 42-12-59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55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553" name="AutoShape 3"/>
          <p:cNvSpPr/>
          <p:nvPr/>
        </p:nvSpPr>
        <p:spPr>
          <a:xfrm>
            <a:off x="2855520" y="2709000"/>
            <a:ext cx="8856000" cy="1439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54" name="Прямоугольник 26"/>
          <p:cNvSpPr/>
          <p:nvPr/>
        </p:nvSpPr>
        <p:spPr>
          <a:xfrm>
            <a:off x="2999520" y="450900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5" name="Прямоугольник 36"/>
          <p:cNvSpPr/>
          <p:nvPr/>
        </p:nvSpPr>
        <p:spPr>
          <a:xfrm>
            <a:off x="2999520" y="2997000"/>
            <a:ext cx="87537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(заочно)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6" name="PlaceHolder 2"/>
          <p:cNvSpPr>
            <a:spLocks noGrp="1"/>
          </p:cNvSpPr>
          <p:nvPr>
            <p:ph type="ftr" idx="125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557" name="Группа 26"/>
          <p:cNvGrpSpPr/>
          <p:nvPr/>
        </p:nvGrpSpPr>
        <p:grpSpPr>
          <a:xfrm>
            <a:off x="191520" y="1268640"/>
            <a:ext cx="2242800" cy="1824840"/>
            <a:chOff x="191520" y="1268640"/>
            <a:chExt cx="2242800" cy="1824840"/>
          </a:xfrm>
        </p:grpSpPr>
        <p:sp>
          <p:nvSpPr>
            <p:cNvPr id="2558" name="Oval 14"/>
            <p:cNvSpPr/>
            <p:nvPr/>
          </p:nvSpPr>
          <p:spPr>
            <a:xfrm>
              <a:off x="191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59" name="Group 18"/>
            <p:cNvGrpSpPr/>
            <p:nvPr/>
          </p:nvGrpSpPr>
          <p:grpSpPr>
            <a:xfrm>
              <a:off x="416160" y="1268640"/>
              <a:ext cx="1928880" cy="1824840"/>
              <a:chOff x="416160" y="1268640"/>
              <a:chExt cx="1928880" cy="1824840"/>
            </a:xfrm>
          </p:grpSpPr>
          <p:sp>
            <p:nvSpPr>
              <p:cNvPr id="2560" name="Oval 19"/>
              <p:cNvSpPr/>
              <p:nvPr/>
            </p:nvSpPr>
            <p:spPr>
              <a:xfrm>
                <a:off x="416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61" name="Oval 20"/>
              <p:cNvSpPr/>
              <p:nvPr/>
            </p:nvSpPr>
            <p:spPr>
              <a:xfrm>
                <a:off x="440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62" name="Oval 21"/>
              <p:cNvSpPr/>
              <p:nvPr/>
            </p:nvSpPr>
            <p:spPr>
              <a:xfrm>
                <a:off x="460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63" name="Oval 22"/>
              <p:cNvSpPr/>
              <p:nvPr/>
            </p:nvSpPr>
            <p:spPr>
              <a:xfrm>
                <a:off x="565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64" name="Text Box 38"/>
            <p:cNvSpPr/>
            <p:nvPr/>
          </p:nvSpPr>
          <p:spPr>
            <a:xfrm>
              <a:off x="424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65" name="Рисунок 60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70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566" name="Группа 46"/>
          <p:cNvGrpSpPr/>
          <p:nvPr/>
        </p:nvGrpSpPr>
        <p:grpSpPr>
          <a:xfrm>
            <a:off x="191520" y="2925000"/>
            <a:ext cx="2381760" cy="1824840"/>
            <a:chOff x="191520" y="2925000"/>
            <a:chExt cx="2381760" cy="1824840"/>
          </a:xfrm>
        </p:grpSpPr>
        <p:sp>
          <p:nvSpPr>
            <p:cNvPr id="2567" name="Oval 14"/>
            <p:cNvSpPr/>
            <p:nvPr/>
          </p:nvSpPr>
          <p:spPr>
            <a:xfrm>
              <a:off x="191520" y="347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68" name="Group 18"/>
            <p:cNvGrpSpPr/>
            <p:nvPr/>
          </p:nvGrpSpPr>
          <p:grpSpPr>
            <a:xfrm>
              <a:off x="443520" y="2925000"/>
              <a:ext cx="1928880" cy="1824840"/>
              <a:chOff x="443520" y="2925000"/>
              <a:chExt cx="1928880" cy="1824840"/>
            </a:xfrm>
          </p:grpSpPr>
          <p:sp>
            <p:nvSpPr>
              <p:cNvPr id="2569" name="Oval 19"/>
              <p:cNvSpPr/>
              <p:nvPr/>
            </p:nvSpPr>
            <p:spPr>
              <a:xfrm>
                <a:off x="443520" y="292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70" name="Oval 20"/>
              <p:cNvSpPr/>
              <p:nvPr/>
            </p:nvSpPr>
            <p:spPr>
              <a:xfrm>
                <a:off x="468000" y="293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71" name="Oval 21"/>
              <p:cNvSpPr/>
              <p:nvPr/>
            </p:nvSpPr>
            <p:spPr>
              <a:xfrm>
                <a:off x="488160" y="295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72" name="Oval 22"/>
              <p:cNvSpPr/>
              <p:nvPr/>
            </p:nvSpPr>
            <p:spPr>
              <a:xfrm>
                <a:off x="592920" y="299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73" name="Text Box 38"/>
            <p:cNvSpPr/>
            <p:nvPr/>
          </p:nvSpPr>
          <p:spPr>
            <a:xfrm>
              <a:off x="437040" y="3524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74" name="Рисунок 70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164600" y="3072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575" name="Группа 29"/>
          <p:cNvGrpSpPr/>
          <p:nvPr/>
        </p:nvGrpSpPr>
        <p:grpSpPr>
          <a:xfrm>
            <a:off x="191520" y="4581000"/>
            <a:ext cx="2337840" cy="1824840"/>
            <a:chOff x="191520" y="4581000"/>
            <a:chExt cx="2337840" cy="1824840"/>
          </a:xfrm>
        </p:grpSpPr>
        <p:sp>
          <p:nvSpPr>
            <p:cNvPr id="2576" name="Oval 14"/>
            <p:cNvSpPr/>
            <p:nvPr/>
          </p:nvSpPr>
          <p:spPr>
            <a:xfrm>
              <a:off x="191520" y="51638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77" name="Group 18"/>
            <p:cNvGrpSpPr/>
            <p:nvPr/>
          </p:nvGrpSpPr>
          <p:grpSpPr>
            <a:xfrm>
              <a:off x="419040" y="4581000"/>
              <a:ext cx="1928880" cy="1824840"/>
              <a:chOff x="419040" y="4581000"/>
              <a:chExt cx="1928880" cy="1824840"/>
            </a:xfrm>
          </p:grpSpPr>
          <p:sp>
            <p:nvSpPr>
              <p:cNvPr id="2578" name="Oval 19"/>
              <p:cNvSpPr/>
              <p:nvPr/>
            </p:nvSpPr>
            <p:spPr>
              <a:xfrm>
                <a:off x="419040" y="458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79" name="Oval 20"/>
              <p:cNvSpPr/>
              <p:nvPr/>
            </p:nvSpPr>
            <p:spPr>
              <a:xfrm>
                <a:off x="443880" y="4591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80" name="Oval 21"/>
              <p:cNvSpPr/>
              <p:nvPr/>
            </p:nvSpPr>
            <p:spPr>
              <a:xfrm>
                <a:off x="463680" y="460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81" name="Oval 22"/>
              <p:cNvSpPr/>
              <p:nvPr/>
            </p:nvSpPr>
            <p:spPr>
              <a:xfrm>
                <a:off x="568440" y="4655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82" name="Text Box 38"/>
            <p:cNvSpPr/>
            <p:nvPr/>
          </p:nvSpPr>
          <p:spPr>
            <a:xfrm>
              <a:off x="336600" y="5152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83" name="Рисунок 34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1144440" y="4696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584" name="Picture 2" descr="http://qrcoder.ru/code/?https%3A%2F%2Fclck.ru%2FTMZwB&amp;4&amp;0"/>
          <p:cNvPicPr/>
          <p:nvPr/>
        </p:nvPicPr>
        <p:blipFill>
          <a:blip r:embed="rId5"/>
          <a:stretch/>
        </p:blipFill>
        <p:spPr>
          <a:xfrm>
            <a:off x="10920600" y="188640"/>
            <a:ext cx="968760" cy="96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г.Тольятти»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86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ул.Воскресенская, 18.   Тел.: 8(8482) 33-39-50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58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588" name="Прямоугольник 39"/>
          <p:cNvSpPr/>
          <p:nvPr/>
        </p:nvSpPr>
        <p:spPr>
          <a:xfrm>
            <a:off x="2927520" y="1124640"/>
            <a:ext cx="926388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08.01.24 Мастер отделочных строительных и декоративных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35.01.27 Мастер сельскохозяйственного производства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19727 Штукатур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 год10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9" name="AutoShape 3"/>
          <p:cNvSpPr/>
          <p:nvPr/>
        </p:nvSpPr>
        <p:spPr>
          <a:xfrm>
            <a:off x="2711520" y="1196640"/>
            <a:ext cx="8856000" cy="396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9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1" name="AutoShape 3"/>
          <p:cNvSpPr/>
          <p:nvPr/>
        </p:nvSpPr>
        <p:spPr>
          <a:xfrm>
            <a:off x="2711520" y="5301360"/>
            <a:ext cx="9000720" cy="115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92" name="PlaceHolder 2"/>
          <p:cNvSpPr>
            <a:spLocks noGrp="1"/>
          </p:cNvSpPr>
          <p:nvPr>
            <p:ph type="ftr" idx="126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593" name="Группа 26"/>
          <p:cNvGrpSpPr/>
          <p:nvPr/>
        </p:nvGrpSpPr>
        <p:grpSpPr>
          <a:xfrm>
            <a:off x="335520" y="1268640"/>
            <a:ext cx="2242800" cy="1824840"/>
            <a:chOff x="335520" y="1268640"/>
            <a:chExt cx="2242800" cy="1824840"/>
          </a:xfrm>
        </p:grpSpPr>
        <p:sp>
          <p:nvSpPr>
            <p:cNvPr id="2594" name="Oval 14"/>
            <p:cNvSpPr/>
            <p:nvPr/>
          </p:nvSpPr>
          <p:spPr>
            <a:xfrm>
              <a:off x="335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95" name="Group 18"/>
            <p:cNvGrpSpPr/>
            <p:nvPr/>
          </p:nvGrpSpPr>
          <p:grpSpPr>
            <a:xfrm>
              <a:off x="560160" y="1268640"/>
              <a:ext cx="1928880" cy="1824840"/>
              <a:chOff x="560160" y="1268640"/>
              <a:chExt cx="1928880" cy="1824840"/>
            </a:xfrm>
          </p:grpSpPr>
          <p:sp>
            <p:nvSpPr>
              <p:cNvPr id="2596" name="Oval 19"/>
              <p:cNvSpPr/>
              <p:nvPr/>
            </p:nvSpPr>
            <p:spPr>
              <a:xfrm>
                <a:off x="560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97" name="Oval 20"/>
              <p:cNvSpPr/>
              <p:nvPr/>
            </p:nvSpPr>
            <p:spPr>
              <a:xfrm>
                <a:off x="584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98" name="Oval 21"/>
              <p:cNvSpPr/>
              <p:nvPr/>
            </p:nvSpPr>
            <p:spPr>
              <a:xfrm>
                <a:off x="604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99" name="Oval 22"/>
              <p:cNvSpPr/>
              <p:nvPr/>
            </p:nvSpPr>
            <p:spPr>
              <a:xfrm>
                <a:off x="709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00" name="Text Box 38"/>
            <p:cNvSpPr/>
            <p:nvPr/>
          </p:nvSpPr>
          <p:spPr>
            <a:xfrm>
              <a:off x="568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01" name="Рисунок 35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602" name="Picture 2" descr="http://qrcoder.ru/code/?http%3A%2F%2Fwww.ktiho.ru&amp;4&amp;0"/>
          <p:cNvPicPr/>
          <p:nvPr/>
        </p:nvPicPr>
        <p:blipFill>
          <a:blip r:embed="rId3"/>
          <a:stretch/>
        </p:blipFill>
        <p:spPr>
          <a:xfrm>
            <a:off x="10776600" y="116640"/>
            <a:ext cx="1040760" cy="1040760"/>
          </a:xfrm>
          <a:prstGeom prst="rect">
            <a:avLst/>
          </a:prstGeom>
          <a:ln w="0">
            <a:noFill/>
          </a:ln>
        </p:spPr>
      </p:pic>
      <p:grpSp>
        <p:nvGrpSpPr>
          <p:cNvPr id="2603" name="Группа 61"/>
          <p:cNvGrpSpPr/>
          <p:nvPr/>
        </p:nvGrpSpPr>
        <p:grpSpPr>
          <a:xfrm>
            <a:off x="335520" y="4437000"/>
            <a:ext cx="2129040" cy="1824840"/>
            <a:chOff x="335520" y="4437000"/>
            <a:chExt cx="2129040" cy="1824840"/>
          </a:xfrm>
        </p:grpSpPr>
        <p:sp>
          <p:nvSpPr>
            <p:cNvPr id="2604" name="Oval 14"/>
            <p:cNvSpPr/>
            <p:nvPr/>
          </p:nvSpPr>
          <p:spPr>
            <a:xfrm>
              <a:off x="335520" y="5035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05" name="Group 28"/>
            <p:cNvGrpSpPr/>
            <p:nvPr/>
          </p:nvGrpSpPr>
          <p:grpSpPr>
            <a:xfrm>
              <a:off x="535320" y="4437000"/>
              <a:ext cx="1929240" cy="1824840"/>
              <a:chOff x="535320" y="4437000"/>
              <a:chExt cx="1929240" cy="1824840"/>
            </a:xfrm>
          </p:grpSpPr>
          <p:sp>
            <p:nvSpPr>
              <p:cNvPr id="2606" name="Oval 29"/>
              <p:cNvSpPr/>
              <p:nvPr/>
            </p:nvSpPr>
            <p:spPr>
              <a:xfrm>
                <a:off x="535320" y="4437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07" name="Oval 30"/>
              <p:cNvSpPr/>
              <p:nvPr/>
            </p:nvSpPr>
            <p:spPr>
              <a:xfrm>
                <a:off x="560160" y="4447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08" name="Oval 31"/>
              <p:cNvSpPr/>
              <p:nvPr/>
            </p:nvSpPr>
            <p:spPr>
              <a:xfrm>
                <a:off x="579960" y="4464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09" name="Oval 32"/>
              <p:cNvSpPr/>
              <p:nvPr/>
            </p:nvSpPr>
            <p:spPr>
              <a:xfrm>
                <a:off x="683280" y="4437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610" name="Рисунок 65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326960" y="4563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11" name="Text Box 38"/>
            <p:cNvSpPr/>
            <p:nvPr/>
          </p:nvSpPr>
          <p:spPr>
            <a:xfrm>
              <a:off x="845640" y="5025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612" name="Прямоугольник 72"/>
          <p:cNvSpPr/>
          <p:nvPr/>
        </p:nvSpPr>
        <p:spPr>
          <a:xfrm>
            <a:off x="2927520" y="5373360"/>
            <a:ext cx="7344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19727 Штукатур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 год10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 год10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г.Тольятти»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14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ул.Воскресенская, 18.   Тел.: 8(8482) 33-39-50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1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16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7" name="AutoShape 3"/>
          <p:cNvSpPr/>
          <p:nvPr/>
        </p:nvSpPr>
        <p:spPr>
          <a:xfrm>
            <a:off x="2855520" y="2349000"/>
            <a:ext cx="8856000" cy="2264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18" name="Прямоугольник 36"/>
          <p:cNvSpPr/>
          <p:nvPr/>
        </p:nvSpPr>
        <p:spPr>
          <a:xfrm>
            <a:off x="3071520" y="2493000"/>
            <a:ext cx="87537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9" name="PlaceHolder 2"/>
          <p:cNvSpPr>
            <a:spLocks noGrp="1"/>
          </p:cNvSpPr>
          <p:nvPr>
            <p:ph type="ftr" idx="127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20" name="Группа 47"/>
          <p:cNvGrpSpPr/>
          <p:nvPr/>
        </p:nvGrpSpPr>
        <p:grpSpPr>
          <a:xfrm>
            <a:off x="263520" y="4005000"/>
            <a:ext cx="2239560" cy="1824840"/>
            <a:chOff x="263520" y="4005000"/>
            <a:chExt cx="2239560" cy="1824840"/>
          </a:xfrm>
        </p:grpSpPr>
        <p:sp>
          <p:nvSpPr>
            <p:cNvPr id="2621" name="Oval 14"/>
            <p:cNvSpPr/>
            <p:nvPr/>
          </p:nvSpPr>
          <p:spPr>
            <a:xfrm>
              <a:off x="263520" y="46015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22" name="Group 18"/>
            <p:cNvGrpSpPr/>
            <p:nvPr/>
          </p:nvGrpSpPr>
          <p:grpSpPr>
            <a:xfrm>
              <a:off x="488880" y="4005000"/>
              <a:ext cx="1928880" cy="1824840"/>
              <a:chOff x="488880" y="4005000"/>
              <a:chExt cx="1928880" cy="1824840"/>
            </a:xfrm>
          </p:grpSpPr>
          <p:sp>
            <p:nvSpPr>
              <p:cNvPr id="2623" name="Oval 19"/>
              <p:cNvSpPr/>
              <p:nvPr/>
            </p:nvSpPr>
            <p:spPr>
              <a:xfrm>
                <a:off x="488880" y="400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24" name="Oval 20"/>
              <p:cNvSpPr/>
              <p:nvPr/>
            </p:nvSpPr>
            <p:spPr>
              <a:xfrm>
                <a:off x="513720" y="4015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25" name="Oval 21"/>
              <p:cNvSpPr/>
              <p:nvPr/>
            </p:nvSpPr>
            <p:spPr>
              <a:xfrm>
                <a:off x="533520" y="403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26" name="Oval 22"/>
              <p:cNvSpPr/>
              <p:nvPr/>
            </p:nvSpPr>
            <p:spPr>
              <a:xfrm>
                <a:off x="638640" y="4079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27" name="Text Box 38"/>
            <p:cNvSpPr/>
            <p:nvPr/>
          </p:nvSpPr>
          <p:spPr>
            <a:xfrm>
              <a:off x="545040" y="46094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28" name="Рисунок 47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1258920" y="4105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629" name="Группа 29"/>
          <p:cNvGrpSpPr/>
          <p:nvPr/>
        </p:nvGrpSpPr>
        <p:grpSpPr>
          <a:xfrm>
            <a:off x="191520" y="1772640"/>
            <a:ext cx="2337840" cy="1824840"/>
            <a:chOff x="191520" y="1772640"/>
            <a:chExt cx="2337840" cy="1824840"/>
          </a:xfrm>
        </p:grpSpPr>
        <p:sp>
          <p:nvSpPr>
            <p:cNvPr id="2630" name="Oval 14"/>
            <p:cNvSpPr/>
            <p:nvPr/>
          </p:nvSpPr>
          <p:spPr>
            <a:xfrm>
              <a:off x="191520" y="235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31" name="Group 18"/>
            <p:cNvGrpSpPr/>
            <p:nvPr/>
          </p:nvGrpSpPr>
          <p:grpSpPr>
            <a:xfrm>
              <a:off x="419040" y="1772640"/>
              <a:ext cx="1928880" cy="1824840"/>
              <a:chOff x="419040" y="1772640"/>
              <a:chExt cx="1928880" cy="1824840"/>
            </a:xfrm>
          </p:grpSpPr>
          <p:sp>
            <p:nvSpPr>
              <p:cNvPr id="2632" name="Oval 19"/>
              <p:cNvSpPr/>
              <p:nvPr/>
            </p:nvSpPr>
            <p:spPr>
              <a:xfrm>
                <a:off x="419040" y="177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33" name="Oval 20"/>
              <p:cNvSpPr/>
              <p:nvPr/>
            </p:nvSpPr>
            <p:spPr>
              <a:xfrm>
                <a:off x="443880" y="178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34" name="Oval 21"/>
              <p:cNvSpPr/>
              <p:nvPr/>
            </p:nvSpPr>
            <p:spPr>
              <a:xfrm>
                <a:off x="463680" y="180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35" name="Oval 22"/>
              <p:cNvSpPr/>
              <p:nvPr/>
            </p:nvSpPr>
            <p:spPr>
              <a:xfrm>
                <a:off x="568440" y="184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36" name="Text Box 38"/>
            <p:cNvSpPr/>
            <p:nvPr/>
          </p:nvSpPr>
          <p:spPr>
            <a:xfrm>
              <a:off x="336600" y="2344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37" name="Рисунок 56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144440" y="1888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638" name="Picture 2" descr="http://qrcoder.ru/code/?http%3A%2F%2Fwww.ktiho.ru&amp;4&amp;0"/>
          <p:cNvPicPr/>
          <p:nvPr/>
        </p:nvPicPr>
        <p:blipFill>
          <a:blip r:embed="rId4"/>
          <a:stretch/>
        </p:blipFill>
        <p:spPr>
          <a:xfrm>
            <a:off x="10776600" y="116640"/>
            <a:ext cx="1040760" cy="1040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40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4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42" name="Прямоугольник 39"/>
          <p:cNvSpPr/>
          <p:nvPr/>
        </p:nvSpPr>
        <p:spPr>
          <a:xfrm>
            <a:off x="2999520" y="1227600"/>
            <a:ext cx="8753760" cy="593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08.02.01 Строительство и эксплуатация зданий и сооружений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(заочно)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13.02.02 Теплоснабжение и теплотехническое оборудование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23.02.06 Техническая эксплуатация подвижного состава железных дорог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3" name="AutoShape 3"/>
          <p:cNvSpPr/>
          <p:nvPr/>
        </p:nvSpPr>
        <p:spPr>
          <a:xfrm>
            <a:off x="2863800" y="1208160"/>
            <a:ext cx="8856000" cy="523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4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5" name="PlaceHolder 2"/>
          <p:cNvSpPr>
            <a:spLocks noGrp="1"/>
          </p:cNvSpPr>
          <p:nvPr>
            <p:ph type="ftr" idx="128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46" name="Группа 26"/>
          <p:cNvGrpSpPr/>
          <p:nvPr/>
        </p:nvGrpSpPr>
        <p:grpSpPr>
          <a:xfrm>
            <a:off x="335520" y="1268640"/>
            <a:ext cx="2242800" cy="1824840"/>
            <a:chOff x="335520" y="1268640"/>
            <a:chExt cx="2242800" cy="1824840"/>
          </a:xfrm>
        </p:grpSpPr>
        <p:sp>
          <p:nvSpPr>
            <p:cNvPr id="2647" name="Oval 14"/>
            <p:cNvSpPr/>
            <p:nvPr/>
          </p:nvSpPr>
          <p:spPr>
            <a:xfrm>
              <a:off x="335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48" name="Group 18"/>
            <p:cNvGrpSpPr/>
            <p:nvPr/>
          </p:nvGrpSpPr>
          <p:grpSpPr>
            <a:xfrm>
              <a:off x="560160" y="1268640"/>
              <a:ext cx="1928880" cy="1824840"/>
              <a:chOff x="560160" y="1268640"/>
              <a:chExt cx="1928880" cy="1824840"/>
            </a:xfrm>
          </p:grpSpPr>
          <p:sp>
            <p:nvSpPr>
              <p:cNvPr id="2649" name="Oval 19"/>
              <p:cNvSpPr/>
              <p:nvPr/>
            </p:nvSpPr>
            <p:spPr>
              <a:xfrm>
                <a:off x="560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0" name="Oval 20"/>
              <p:cNvSpPr/>
              <p:nvPr/>
            </p:nvSpPr>
            <p:spPr>
              <a:xfrm>
                <a:off x="584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1" name="Oval 21"/>
              <p:cNvSpPr/>
              <p:nvPr/>
            </p:nvSpPr>
            <p:spPr>
              <a:xfrm>
                <a:off x="604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2" name="Oval 22"/>
              <p:cNvSpPr/>
              <p:nvPr/>
            </p:nvSpPr>
            <p:spPr>
              <a:xfrm>
                <a:off x="709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53" name="Text Box 38"/>
            <p:cNvSpPr/>
            <p:nvPr/>
          </p:nvSpPr>
          <p:spPr>
            <a:xfrm>
              <a:off x="568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54" name="Рисунок 35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655" name="Группа 46"/>
          <p:cNvGrpSpPr/>
          <p:nvPr/>
        </p:nvGrpSpPr>
        <p:grpSpPr>
          <a:xfrm>
            <a:off x="285840" y="3709080"/>
            <a:ext cx="2382120" cy="1824840"/>
            <a:chOff x="285840" y="3709080"/>
            <a:chExt cx="2382120" cy="1824840"/>
          </a:xfrm>
        </p:grpSpPr>
        <p:sp>
          <p:nvSpPr>
            <p:cNvPr id="2656" name="Oval 14"/>
            <p:cNvSpPr/>
            <p:nvPr/>
          </p:nvSpPr>
          <p:spPr>
            <a:xfrm>
              <a:off x="285840" y="42616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57" name="Group 18"/>
            <p:cNvGrpSpPr/>
            <p:nvPr/>
          </p:nvGrpSpPr>
          <p:grpSpPr>
            <a:xfrm>
              <a:off x="537840" y="3709080"/>
              <a:ext cx="1928880" cy="1824840"/>
              <a:chOff x="537840" y="3709080"/>
              <a:chExt cx="1928880" cy="1824840"/>
            </a:xfrm>
          </p:grpSpPr>
          <p:sp>
            <p:nvSpPr>
              <p:cNvPr id="2658" name="Oval 19"/>
              <p:cNvSpPr/>
              <p:nvPr/>
            </p:nvSpPr>
            <p:spPr>
              <a:xfrm>
                <a:off x="537840" y="3709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9" name="Oval 20"/>
              <p:cNvSpPr/>
              <p:nvPr/>
            </p:nvSpPr>
            <p:spPr>
              <a:xfrm>
                <a:off x="562320" y="3719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60" name="Oval 21"/>
              <p:cNvSpPr/>
              <p:nvPr/>
            </p:nvSpPr>
            <p:spPr>
              <a:xfrm>
                <a:off x="582480" y="3736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61" name="Oval 22"/>
              <p:cNvSpPr/>
              <p:nvPr/>
            </p:nvSpPr>
            <p:spPr>
              <a:xfrm>
                <a:off x="687240" y="3783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62" name="Text Box 38"/>
            <p:cNvSpPr/>
            <p:nvPr/>
          </p:nvSpPr>
          <p:spPr>
            <a:xfrm>
              <a:off x="531720" y="43088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63" name="Рисунок 47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258920" y="38566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664" name="Picture 2" descr="http://qrcoder.ru/code/?https%3A%2F%2Fsamgk.ru%2Fabit%2F%23%2F&amp;4&amp;0"/>
          <p:cNvPicPr/>
          <p:nvPr/>
        </p:nvPicPr>
        <p:blipFill>
          <a:blip r:embed="rId4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66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6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68" name="Прямоугольник 39"/>
          <p:cNvSpPr/>
          <p:nvPr/>
        </p:nvSpPr>
        <p:spPr>
          <a:xfrm>
            <a:off x="2942640" y="1160640"/>
            <a:ext cx="8753760" cy="54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29.02.09 Печатное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38.02.03 Операционная деятельность в логистике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42.02.02 Издательское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воспитание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обеспечения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9" name="AutoShape 3"/>
          <p:cNvSpPr/>
          <p:nvPr/>
        </p:nvSpPr>
        <p:spPr>
          <a:xfrm>
            <a:off x="2660040" y="1171440"/>
            <a:ext cx="8856000" cy="5214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7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1" name="PlaceHolder 2"/>
          <p:cNvSpPr>
            <a:spLocks noGrp="1"/>
          </p:cNvSpPr>
          <p:nvPr>
            <p:ph type="ftr" idx="129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72" name="Группа 26"/>
          <p:cNvGrpSpPr/>
          <p:nvPr/>
        </p:nvGrpSpPr>
        <p:grpSpPr>
          <a:xfrm>
            <a:off x="335520" y="1268640"/>
            <a:ext cx="2242800" cy="1824840"/>
            <a:chOff x="335520" y="1268640"/>
            <a:chExt cx="2242800" cy="1824840"/>
          </a:xfrm>
        </p:grpSpPr>
        <p:sp>
          <p:nvSpPr>
            <p:cNvPr id="2673" name="Oval 14"/>
            <p:cNvSpPr/>
            <p:nvPr/>
          </p:nvSpPr>
          <p:spPr>
            <a:xfrm>
              <a:off x="335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74" name="Group 18"/>
            <p:cNvGrpSpPr/>
            <p:nvPr/>
          </p:nvGrpSpPr>
          <p:grpSpPr>
            <a:xfrm>
              <a:off x="560160" y="1268640"/>
              <a:ext cx="1928880" cy="1824840"/>
              <a:chOff x="560160" y="1268640"/>
              <a:chExt cx="1928880" cy="1824840"/>
            </a:xfrm>
          </p:grpSpPr>
          <p:sp>
            <p:nvSpPr>
              <p:cNvPr id="2675" name="Oval 19"/>
              <p:cNvSpPr/>
              <p:nvPr/>
            </p:nvSpPr>
            <p:spPr>
              <a:xfrm>
                <a:off x="560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76" name="Oval 20"/>
              <p:cNvSpPr/>
              <p:nvPr/>
            </p:nvSpPr>
            <p:spPr>
              <a:xfrm>
                <a:off x="584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77" name="Oval 21"/>
              <p:cNvSpPr/>
              <p:nvPr/>
            </p:nvSpPr>
            <p:spPr>
              <a:xfrm>
                <a:off x="604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78" name="Oval 22"/>
              <p:cNvSpPr/>
              <p:nvPr/>
            </p:nvSpPr>
            <p:spPr>
              <a:xfrm>
                <a:off x="709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79" name="Text Box 38"/>
            <p:cNvSpPr/>
            <p:nvPr/>
          </p:nvSpPr>
          <p:spPr>
            <a:xfrm>
              <a:off x="568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80" name="Рисунок 14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681" name="Группа 46"/>
          <p:cNvGrpSpPr/>
          <p:nvPr/>
        </p:nvGrpSpPr>
        <p:grpSpPr>
          <a:xfrm>
            <a:off x="245520" y="3915000"/>
            <a:ext cx="2382120" cy="1824840"/>
            <a:chOff x="245520" y="3915000"/>
            <a:chExt cx="2382120" cy="1824840"/>
          </a:xfrm>
        </p:grpSpPr>
        <p:sp>
          <p:nvSpPr>
            <p:cNvPr id="2682" name="Oval 14"/>
            <p:cNvSpPr/>
            <p:nvPr/>
          </p:nvSpPr>
          <p:spPr>
            <a:xfrm>
              <a:off x="245520" y="446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83" name="Group 18"/>
            <p:cNvGrpSpPr/>
            <p:nvPr/>
          </p:nvGrpSpPr>
          <p:grpSpPr>
            <a:xfrm>
              <a:off x="497520" y="3915000"/>
              <a:ext cx="1928880" cy="1824840"/>
              <a:chOff x="497520" y="3915000"/>
              <a:chExt cx="1928880" cy="1824840"/>
            </a:xfrm>
          </p:grpSpPr>
          <p:sp>
            <p:nvSpPr>
              <p:cNvPr id="2684" name="Oval 19"/>
              <p:cNvSpPr/>
              <p:nvPr/>
            </p:nvSpPr>
            <p:spPr>
              <a:xfrm>
                <a:off x="497520" y="391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85" name="Oval 20"/>
              <p:cNvSpPr/>
              <p:nvPr/>
            </p:nvSpPr>
            <p:spPr>
              <a:xfrm>
                <a:off x="522000" y="3925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86" name="Oval 21"/>
              <p:cNvSpPr/>
              <p:nvPr/>
            </p:nvSpPr>
            <p:spPr>
              <a:xfrm>
                <a:off x="542160" y="394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87" name="Oval 22"/>
              <p:cNvSpPr/>
              <p:nvPr/>
            </p:nvSpPr>
            <p:spPr>
              <a:xfrm>
                <a:off x="646920" y="3989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88" name="Text Box 38"/>
            <p:cNvSpPr/>
            <p:nvPr/>
          </p:nvSpPr>
          <p:spPr>
            <a:xfrm>
              <a:off x="491400" y="4514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89" name="Рисунок 23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218600" y="4062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690" name="Picture 2" descr="http://qrcoder.ru/code/?https%3A%2F%2Fsamgk.ru%2Fabit%2F%23%2F&amp;4&amp;0"/>
          <p:cNvPicPr/>
          <p:nvPr/>
        </p:nvPicPr>
        <p:blipFill>
          <a:blip r:embed="rId4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92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9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94" name="Прямоугольник 39"/>
          <p:cNvSpPr/>
          <p:nvPr/>
        </p:nvSpPr>
        <p:spPr>
          <a:xfrm>
            <a:off x="2999520" y="1227600"/>
            <a:ext cx="8753760" cy="593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08.02.01 Строительство и эксплуатация зданий и сооружений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(заочно)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13.02.02 Теплоснабжение и теплотехническое оборудование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23.02.06 Техническая эксплуатация подвижного состава железных дорог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5" name="AutoShape 3"/>
          <p:cNvSpPr/>
          <p:nvPr/>
        </p:nvSpPr>
        <p:spPr>
          <a:xfrm>
            <a:off x="2863800" y="1208160"/>
            <a:ext cx="8856000" cy="523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96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7" name="PlaceHolder 2"/>
          <p:cNvSpPr>
            <a:spLocks noGrp="1"/>
          </p:cNvSpPr>
          <p:nvPr>
            <p:ph type="ftr" idx="130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98" name="Группа 17"/>
          <p:cNvGrpSpPr/>
          <p:nvPr/>
        </p:nvGrpSpPr>
        <p:grpSpPr>
          <a:xfrm>
            <a:off x="448560" y="1283400"/>
            <a:ext cx="2314080" cy="1824840"/>
            <a:chOff x="448560" y="1283400"/>
            <a:chExt cx="2314080" cy="1824840"/>
          </a:xfrm>
        </p:grpSpPr>
        <p:sp>
          <p:nvSpPr>
            <p:cNvPr id="2699" name="Oval 14"/>
            <p:cNvSpPr/>
            <p:nvPr/>
          </p:nvSpPr>
          <p:spPr>
            <a:xfrm>
              <a:off x="448560" y="18500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00" name="Group 18"/>
            <p:cNvGrpSpPr/>
            <p:nvPr/>
          </p:nvGrpSpPr>
          <p:grpSpPr>
            <a:xfrm>
              <a:off x="644400" y="1283400"/>
              <a:ext cx="1928880" cy="1824840"/>
              <a:chOff x="644400" y="1283400"/>
              <a:chExt cx="1928880" cy="1824840"/>
            </a:xfrm>
          </p:grpSpPr>
          <p:sp>
            <p:nvSpPr>
              <p:cNvPr id="2701" name="Oval 19"/>
              <p:cNvSpPr/>
              <p:nvPr/>
            </p:nvSpPr>
            <p:spPr>
              <a:xfrm>
                <a:off x="644400" y="12834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02" name="Oval 20"/>
              <p:cNvSpPr/>
              <p:nvPr/>
            </p:nvSpPr>
            <p:spPr>
              <a:xfrm>
                <a:off x="668880" y="1293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03" name="Oval 21"/>
              <p:cNvSpPr/>
              <p:nvPr/>
            </p:nvSpPr>
            <p:spPr>
              <a:xfrm>
                <a:off x="689040" y="13111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04" name="Oval 22"/>
              <p:cNvSpPr/>
              <p:nvPr/>
            </p:nvSpPr>
            <p:spPr>
              <a:xfrm>
                <a:off x="793800" y="1357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05" name="Text Box 38"/>
            <p:cNvSpPr/>
            <p:nvPr/>
          </p:nvSpPr>
          <p:spPr>
            <a:xfrm>
              <a:off x="502920" y="18252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06" name="Рисунок 21" descr="https://pandia.ru/text/80/648/images/img3_126.jpg"/>
            <p:cNvPicPr/>
            <p:nvPr/>
          </p:nvPicPr>
          <p:blipFill>
            <a:blip r:embed="rId2"/>
            <a:srcRect l="49402" t="0" r="24919" b="0"/>
            <a:stretch/>
          </p:blipFill>
          <p:spPr>
            <a:xfrm>
              <a:off x="1341360" y="13539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07" name="Группа 8"/>
          <p:cNvGrpSpPr/>
          <p:nvPr/>
        </p:nvGrpSpPr>
        <p:grpSpPr>
          <a:xfrm>
            <a:off x="420840" y="2942280"/>
            <a:ext cx="2338200" cy="1824840"/>
            <a:chOff x="420840" y="2942280"/>
            <a:chExt cx="2338200" cy="1824840"/>
          </a:xfrm>
        </p:grpSpPr>
        <p:sp>
          <p:nvSpPr>
            <p:cNvPr id="2708" name="Oval 14"/>
            <p:cNvSpPr/>
            <p:nvPr/>
          </p:nvSpPr>
          <p:spPr>
            <a:xfrm>
              <a:off x="420840" y="35247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09" name="Group 18"/>
            <p:cNvGrpSpPr/>
            <p:nvPr/>
          </p:nvGrpSpPr>
          <p:grpSpPr>
            <a:xfrm>
              <a:off x="648720" y="2942280"/>
              <a:ext cx="1928880" cy="1824840"/>
              <a:chOff x="648720" y="2942280"/>
              <a:chExt cx="1928880" cy="1824840"/>
            </a:xfrm>
          </p:grpSpPr>
          <p:sp>
            <p:nvSpPr>
              <p:cNvPr id="2710" name="Oval 19"/>
              <p:cNvSpPr/>
              <p:nvPr/>
            </p:nvSpPr>
            <p:spPr>
              <a:xfrm>
                <a:off x="648720" y="2942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11" name="Oval 20"/>
              <p:cNvSpPr/>
              <p:nvPr/>
            </p:nvSpPr>
            <p:spPr>
              <a:xfrm>
                <a:off x="673200" y="2952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12" name="Oval 21"/>
              <p:cNvSpPr/>
              <p:nvPr/>
            </p:nvSpPr>
            <p:spPr>
              <a:xfrm>
                <a:off x="693360" y="29700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13" name="Oval 22"/>
              <p:cNvSpPr/>
              <p:nvPr/>
            </p:nvSpPr>
            <p:spPr>
              <a:xfrm>
                <a:off x="798120" y="3016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14" name="Text Box 38"/>
            <p:cNvSpPr/>
            <p:nvPr/>
          </p:nvSpPr>
          <p:spPr>
            <a:xfrm>
              <a:off x="566280" y="35136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15" name="Рисунок 12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73760" y="30574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16" name="Группа 47"/>
          <p:cNvGrpSpPr/>
          <p:nvPr/>
        </p:nvGrpSpPr>
        <p:grpSpPr>
          <a:xfrm>
            <a:off x="455400" y="4554360"/>
            <a:ext cx="2239920" cy="1824840"/>
            <a:chOff x="455400" y="4554360"/>
            <a:chExt cx="2239920" cy="1824840"/>
          </a:xfrm>
        </p:grpSpPr>
        <p:sp>
          <p:nvSpPr>
            <p:cNvPr id="2717" name="Oval 14"/>
            <p:cNvSpPr/>
            <p:nvPr/>
          </p:nvSpPr>
          <p:spPr>
            <a:xfrm>
              <a:off x="455400" y="51505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18" name="Group 18"/>
            <p:cNvGrpSpPr/>
            <p:nvPr/>
          </p:nvGrpSpPr>
          <p:grpSpPr>
            <a:xfrm>
              <a:off x="681120" y="4554360"/>
              <a:ext cx="1928880" cy="1824840"/>
              <a:chOff x="681120" y="4554360"/>
              <a:chExt cx="1928880" cy="1824840"/>
            </a:xfrm>
          </p:grpSpPr>
          <p:sp>
            <p:nvSpPr>
              <p:cNvPr id="2719" name="Oval 19"/>
              <p:cNvSpPr/>
              <p:nvPr/>
            </p:nvSpPr>
            <p:spPr>
              <a:xfrm>
                <a:off x="681120" y="45543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20" name="Oval 20"/>
              <p:cNvSpPr/>
              <p:nvPr/>
            </p:nvSpPr>
            <p:spPr>
              <a:xfrm>
                <a:off x="705600" y="4564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21" name="Oval 21"/>
              <p:cNvSpPr/>
              <p:nvPr/>
            </p:nvSpPr>
            <p:spPr>
              <a:xfrm>
                <a:off x="725760" y="45820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22" name="Oval 22"/>
              <p:cNvSpPr/>
              <p:nvPr/>
            </p:nvSpPr>
            <p:spPr>
              <a:xfrm>
                <a:off x="830520" y="4628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23" name="Text Box 38"/>
            <p:cNvSpPr/>
            <p:nvPr/>
          </p:nvSpPr>
          <p:spPr>
            <a:xfrm>
              <a:off x="737280" y="515880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24" name="Рисунок 32" descr="https://pandia.ru/text/80/648/images/img3_126.jpg"/>
            <p:cNvPicPr/>
            <p:nvPr/>
          </p:nvPicPr>
          <p:blipFill>
            <a:blip r:embed="rId4"/>
            <a:srcRect l="0" t="1909" r="74972" b="0"/>
            <a:stretch/>
          </p:blipFill>
          <p:spPr>
            <a:xfrm>
              <a:off x="1451160" y="4654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725" name="Picture 2" descr="http://qrcoder.ru/code/?https%3A%2F%2Fsamgk.ru%2Fabit%2F%23%2F&amp;4&amp;0"/>
          <p:cNvPicPr/>
          <p:nvPr/>
        </p:nvPicPr>
        <p:blipFill>
          <a:blip r:embed="rId5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27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2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29" name="Прямоугольник 39"/>
          <p:cNvSpPr/>
          <p:nvPr/>
        </p:nvSpPr>
        <p:spPr>
          <a:xfrm>
            <a:off x="2999520" y="1262880"/>
            <a:ext cx="8753760" cy="54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29.02.09 Печатное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38.02.03 Операционная деятельность в логистике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42.02.02 Издательское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воспитание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обеспечения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0" name="AutoShape 3"/>
          <p:cNvSpPr/>
          <p:nvPr/>
        </p:nvSpPr>
        <p:spPr>
          <a:xfrm>
            <a:off x="2644920" y="1331280"/>
            <a:ext cx="8856000" cy="5114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731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2" name="PlaceHolder 2"/>
          <p:cNvSpPr>
            <a:spLocks noGrp="1"/>
          </p:cNvSpPr>
          <p:nvPr>
            <p:ph type="ftr" idx="131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733" name="Группа 8"/>
          <p:cNvGrpSpPr/>
          <p:nvPr/>
        </p:nvGrpSpPr>
        <p:grpSpPr>
          <a:xfrm>
            <a:off x="359640" y="1227600"/>
            <a:ext cx="2314080" cy="1824840"/>
            <a:chOff x="359640" y="1227600"/>
            <a:chExt cx="2314080" cy="1824840"/>
          </a:xfrm>
        </p:grpSpPr>
        <p:sp>
          <p:nvSpPr>
            <p:cNvPr id="2734" name="Oval 14"/>
            <p:cNvSpPr/>
            <p:nvPr/>
          </p:nvSpPr>
          <p:spPr>
            <a:xfrm>
              <a:off x="359640" y="17942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35" name="Group 18"/>
            <p:cNvGrpSpPr/>
            <p:nvPr/>
          </p:nvGrpSpPr>
          <p:grpSpPr>
            <a:xfrm>
              <a:off x="555480" y="1227600"/>
              <a:ext cx="1928880" cy="1824840"/>
              <a:chOff x="555480" y="1227600"/>
              <a:chExt cx="1928880" cy="1824840"/>
            </a:xfrm>
          </p:grpSpPr>
          <p:sp>
            <p:nvSpPr>
              <p:cNvPr id="2736" name="Oval 19"/>
              <p:cNvSpPr/>
              <p:nvPr/>
            </p:nvSpPr>
            <p:spPr>
              <a:xfrm>
                <a:off x="555480" y="1227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37" name="Oval 20"/>
              <p:cNvSpPr/>
              <p:nvPr/>
            </p:nvSpPr>
            <p:spPr>
              <a:xfrm>
                <a:off x="580320" y="12380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38" name="Oval 21"/>
              <p:cNvSpPr/>
              <p:nvPr/>
            </p:nvSpPr>
            <p:spPr>
              <a:xfrm>
                <a:off x="600480" y="1255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39" name="Oval 22"/>
              <p:cNvSpPr/>
              <p:nvPr/>
            </p:nvSpPr>
            <p:spPr>
              <a:xfrm>
                <a:off x="705240" y="13021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40" name="Text Box 38"/>
            <p:cNvSpPr/>
            <p:nvPr/>
          </p:nvSpPr>
          <p:spPr>
            <a:xfrm>
              <a:off x="414000" y="17697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41" name="Рисунок 12" descr="https://pandia.ru/text/80/648/images/img3_126.jpg"/>
            <p:cNvPicPr/>
            <p:nvPr/>
          </p:nvPicPr>
          <p:blipFill>
            <a:blip r:embed="rId2"/>
            <a:srcRect l="49402" t="0" r="24919" b="0"/>
            <a:stretch/>
          </p:blipFill>
          <p:spPr>
            <a:xfrm>
              <a:off x="1252800" y="129852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42" name="Группа 17"/>
          <p:cNvGrpSpPr/>
          <p:nvPr/>
        </p:nvGrpSpPr>
        <p:grpSpPr>
          <a:xfrm>
            <a:off x="396360" y="2837520"/>
            <a:ext cx="2338200" cy="1824840"/>
            <a:chOff x="396360" y="2837520"/>
            <a:chExt cx="2338200" cy="1824840"/>
          </a:xfrm>
        </p:grpSpPr>
        <p:sp>
          <p:nvSpPr>
            <p:cNvPr id="2743" name="Oval 14"/>
            <p:cNvSpPr/>
            <p:nvPr/>
          </p:nvSpPr>
          <p:spPr>
            <a:xfrm>
              <a:off x="396360" y="3420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44" name="Group 18"/>
            <p:cNvGrpSpPr/>
            <p:nvPr/>
          </p:nvGrpSpPr>
          <p:grpSpPr>
            <a:xfrm>
              <a:off x="624240" y="2837520"/>
              <a:ext cx="1928880" cy="1824840"/>
              <a:chOff x="624240" y="2837520"/>
              <a:chExt cx="1928880" cy="1824840"/>
            </a:xfrm>
          </p:grpSpPr>
          <p:sp>
            <p:nvSpPr>
              <p:cNvPr id="2745" name="Oval 19"/>
              <p:cNvSpPr/>
              <p:nvPr/>
            </p:nvSpPr>
            <p:spPr>
              <a:xfrm>
                <a:off x="624240" y="2837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46" name="Oval 20"/>
              <p:cNvSpPr/>
              <p:nvPr/>
            </p:nvSpPr>
            <p:spPr>
              <a:xfrm>
                <a:off x="649080" y="2847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47" name="Oval 21"/>
              <p:cNvSpPr/>
              <p:nvPr/>
            </p:nvSpPr>
            <p:spPr>
              <a:xfrm>
                <a:off x="668880" y="2865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48" name="Oval 22"/>
              <p:cNvSpPr/>
              <p:nvPr/>
            </p:nvSpPr>
            <p:spPr>
              <a:xfrm>
                <a:off x="773640" y="2912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49" name="Text Box 38"/>
            <p:cNvSpPr/>
            <p:nvPr/>
          </p:nvSpPr>
          <p:spPr>
            <a:xfrm>
              <a:off x="541800" y="34092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50" name="Рисунок 21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49280" y="2953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51" name="Группа 47"/>
          <p:cNvGrpSpPr/>
          <p:nvPr/>
        </p:nvGrpSpPr>
        <p:grpSpPr>
          <a:xfrm>
            <a:off x="353880" y="4533480"/>
            <a:ext cx="2239920" cy="1824840"/>
            <a:chOff x="353880" y="4533480"/>
            <a:chExt cx="2239920" cy="1824840"/>
          </a:xfrm>
        </p:grpSpPr>
        <p:sp>
          <p:nvSpPr>
            <p:cNvPr id="2752" name="Oval 14"/>
            <p:cNvSpPr/>
            <p:nvPr/>
          </p:nvSpPr>
          <p:spPr>
            <a:xfrm>
              <a:off x="353880" y="513000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53" name="Group 18"/>
            <p:cNvGrpSpPr/>
            <p:nvPr/>
          </p:nvGrpSpPr>
          <p:grpSpPr>
            <a:xfrm>
              <a:off x="579240" y="4533480"/>
              <a:ext cx="1928880" cy="1824840"/>
              <a:chOff x="579240" y="4533480"/>
              <a:chExt cx="1928880" cy="1824840"/>
            </a:xfrm>
          </p:grpSpPr>
          <p:sp>
            <p:nvSpPr>
              <p:cNvPr id="2754" name="Oval 19"/>
              <p:cNvSpPr/>
              <p:nvPr/>
            </p:nvSpPr>
            <p:spPr>
              <a:xfrm>
                <a:off x="579240" y="4533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55" name="Oval 20"/>
              <p:cNvSpPr/>
              <p:nvPr/>
            </p:nvSpPr>
            <p:spPr>
              <a:xfrm>
                <a:off x="604080" y="45435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56" name="Oval 21"/>
              <p:cNvSpPr/>
              <p:nvPr/>
            </p:nvSpPr>
            <p:spPr>
              <a:xfrm>
                <a:off x="624240" y="4561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57" name="Oval 22"/>
              <p:cNvSpPr/>
              <p:nvPr/>
            </p:nvSpPr>
            <p:spPr>
              <a:xfrm>
                <a:off x="729000" y="4608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58" name="Text Box 38"/>
            <p:cNvSpPr/>
            <p:nvPr/>
          </p:nvSpPr>
          <p:spPr>
            <a:xfrm>
              <a:off x="635760" y="513792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59" name="Рисунок 32" descr="https://pandia.ru/text/80/648/images/img3_126.jpg"/>
            <p:cNvPicPr/>
            <p:nvPr/>
          </p:nvPicPr>
          <p:blipFill>
            <a:blip r:embed="rId4"/>
            <a:srcRect l="0" t="1909" r="74972" b="0"/>
            <a:stretch/>
          </p:blipFill>
          <p:spPr>
            <a:xfrm>
              <a:off x="1349640" y="46342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760" name="Picture 2" descr="http://qrcoder.ru/code/?https%3A%2F%2Fsamgk.ru%2Fabit%2F%23%2F&amp;4&amp;0"/>
          <p:cNvPicPr/>
          <p:nvPr/>
        </p:nvPicPr>
        <p:blipFill>
          <a:blip r:embed="rId5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61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62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63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64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6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67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68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69" name="Прямоугольник 11"/>
          <p:cNvSpPr/>
          <p:nvPr/>
        </p:nvSpPr>
        <p:spPr>
          <a:xfrm>
            <a:off x="407520" y="206604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«Тольяттинский социально-педагогический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медицинский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(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Кинель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-Черкасский филиал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«Колледж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гуманитарных и социально-педагогических дисциплин имени Святителя Алексия, Митрополита Московского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ftr" idx="1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62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Алексеевский р-н, п.Авангард, ул.Рабочая, 1.   Тел.: 8(846) 714-81-44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6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6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" name="PlaceHolder 2"/>
          <p:cNvSpPr>
            <a:spLocks noGrp="1"/>
          </p:cNvSpPr>
          <p:nvPr>
            <p:ph type="ftr" idx="132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766" name="Группа 8"/>
          <p:cNvGrpSpPr/>
          <p:nvPr/>
        </p:nvGrpSpPr>
        <p:grpSpPr>
          <a:xfrm>
            <a:off x="463680" y="2224440"/>
            <a:ext cx="11408040" cy="1824840"/>
            <a:chOff x="463680" y="2224440"/>
            <a:chExt cx="11408040" cy="1824840"/>
          </a:xfrm>
        </p:grpSpPr>
        <p:sp>
          <p:nvSpPr>
            <p:cNvPr id="2767" name="AutoShape 3"/>
            <p:cNvSpPr/>
            <p:nvPr/>
          </p:nvSpPr>
          <p:spPr>
            <a:xfrm>
              <a:off x="3056040" y="264204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768" name="Прямоугольник 10"/>
            <p:cNvSpPr/>
            <p:nvPr/>
          </p:nvSpPr>
          <p:spPr>
            <a:xfrm>
              <a:off x="3298680" y="293544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16675 Повар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769" name="Группа 30"/>
            <p:cNvGrpSpPr/>
            <p:nvPr/>
          </p:nvGrpSpPr>
          <p:grpSpPr>
            <a:xfrm>
              <a:off x="463680" y="2224440"/>
              <a:ext cx="2129400" cy="1824840"/>
              <a:chOff x="463680" y="2224440"/>
              <a:chExt cx="2129400" cy="1824840"/>
            </a:xfrm>
          </p:grpSpPr>
          <p:sp>
            <p:nvSpPr>
              <p:cNvPr id="2770" name="Oval 14"/>
              <p:cNvSpPr/>
              <p:nvPr/>
            </p:nvSpPr>
            <p:spPr>
              <a:xfrm>
                <a:off x="463680" y="282276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771" name="Group 28"/>
              <p:cNvGrpSpPr/>
              <p:nvPr/>
            </p:nvGrpSpPr>
            <p:grpSpPr>
              <a:xfrm>
                <a:off x="663840" y="2224440"/>
                <a:ext cx="1929240" cy="1824840"/>
                <a:chOff x="663840" y="2224440"/>
                <a:chExt cx="1929240" cy="1824840"/>
              </a:xfrm>
            </p:grpSpPr>
            <p:sp>
              <p:nvSpPr>
                <p:cNvPr id="2772" name="Oval 29"/>
                <p:cNvSpPr/>
                <p:nvPr/>
              </p:nvSpPr>
              <p:spPr>
                <a:xfrm>
                  <a:off x="663840" y="222444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773" name="Oval 30"/>
                <p:cNvSpPr/>
                <p:nvPr/>
              </p:nvSpPr>
              <p:spPr>
                <a:xfrm>
                  <a:off x="688680" y="223452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774" name="Oval 31"/>
                <p:cNvSpPr/>
                <p:nvPr/>
              </p:nvSpPr>
              <p:spPr>
                <a:xfrm>
                  <a:off x="708480" y="225216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775" name="Oval 32"/>
                <p:cNvSpPr/>
                <p:nvPr/>
              </p:nvSpPr>
              <p:spPr>
                <a:xfrm>
                  <a:off x="811800" y="222444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776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455480" y="235044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777" name="Text Box 38"/>
              <p:cNvSpPr/>
              <p:nvPr/>
            </p:nvSpPr>
            <p:spPr>
              <a:xfrm>
                <a:off x="974160" y="281304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778" name="Picture 2" descr="http://qrcoder.ru/code/?http%3A%2F%2F%E0%EB%E5%EA%F1%E5%E5%E2%F1%EA%EE%E5%EF%F3.%F0%F4%2F%E0%E1%E8%F2%F3%E5%ED%F2%E0%EC%2F&amp;4&amp;0"/>
          <p:cNvPicPr/>
          <p:nvPr/>
        </p:nvPicPr>
        <p:blipFill>
          <a:blip r:embed="rId3"/>
          <a:stretch/>
        </p:blipFill>
        <p:spPr>
          <a:xfrm>
            <a:off x="10872360" y="116280"/>
            <a:ext cx="999720" cy="999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«Усольский сельскохозяйственный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80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Шигонский р-н, с. Усолье, ул.Королёва, 14а.   Тел.: 8(846) 482-82-33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8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82" name="Прямоугольник 39"/>
          <p:cNvSpPr/>
          <p:nvPr/>
        </p:nvSpPr>
        <p:spPr>
          <a:xfrm>
            <a:off x="2999520" y="241272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3" name="AutoShape 3"/>
          <p:cNvSpPr/>
          <p:nvPr/>
        </p:nvSpPr>
        <p:spPr>
          <a:xfrm>
            <a:off x="2863800" y="2178000"/>
            <a:ext cx="8856000" cy="1632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78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5" name="PlaceHolder 2"/>
          <p:cNvSpPr>
            <a:spLocks noGrp="1"/>
          </p:cNvSpPr>
          <p:nvPr>
            <p:ph type="ftr" idx="133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786" name="Группа 8"/>
          <p:cNvGrpSpPr/>
          <p:nvPr/>
        </p:nvGrpSpPr>
        <p:grpSpPr>
          <a:xfrm>
            <a:off x="484200" y="2081880"/>
            <a:ext cx="2337840" cy="1824840"/>
            <a:chOff x="484200" y="2081880"/>
            <a:chExt cx="2337840" cy="1824840"/>
          </a:xfrm>
        </p:grpSpPr>
        <p:sp>
          <p:nvSpPr>
            <p:cNvPr id="2787" name="Oval 14"/>
            <p:cNvSpPr/>
            <p:nvPr/>
          </p:nvSpPr>
          <p:spPr>
            <a:xfrm>
              <a:off x="484200" y="2664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88" name="Group 18"/>
            <p:cNvGrpSpPr/>
            <p:nvPr/>
          </p:nvGrpSpPr>
          <p:grpSpPr>
            <a:xfrm>
              <a:off x="711720" y="2081880"/>
              <a:ext cx="1928880" cy="1824840"/>
              <a:chOff x="711720" y="2081880"/>
              <a:chExt cx="1928880" cy="1824840"/>
            </a:xfrm>
          </p:grpSpPr>
          <p:sp>
            <p:nvSpPr>
              <p:cNvPr id="2789" name="Oval 19"/>
              <p:cNvSpPr/>
              <p:nvPr/>
            </p:nvSpPr>
            <p:spPr>
              <a:xfrm>
                <a:off x="711720" y="2081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90" name="Oval 20"/>
              <p:cNvSpPr/>
              <p:nvPr/>
            </p:nvSpPr>
            <p:spPr>
              <a:xfrm>
                <a:off x="736560" y="2091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91" name="Oval 21"/>
              <p:cNvSpPr/>
              <p:nvPr/>
            </p:nvSpPr>
            <p:spPr>
              <a:xfrm>
                <a:off x="756360" y="2109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92" name="Oval 22"/>
              <p:cNvSpPr/>
              <p:nvPr/>
            </p:nvSpPr>
            <p:spPr>
              <a:xfrm>
                <a:off x="861480" y="2156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93" name="Text Box 38"/>
            <p:cNvSpPr/>
            <p:nvPr/>
          </p:nvSpPr>
          <p:spPr>
            <a:xfrm>
              <a:off x="629280" y="26535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94" name="Рисунок 12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437120" y="21974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795" name="Picture 2" descr="http://qrcoder.ru/code/?http%3A%2F%2Fusolet.ru%2Fentrant%2F&amp;4&amp;0"/>
          <p:cNvPicPr/>
          <p:nvPr/>
        </p:nvPicPr>
        <p:blipFill>
          <a:blip r:embed="rId3"/>
          <a:stretch/>
        </p:blipFill>
        <p:spPr>
          <a:xfrm>
            <a:off x="10733040" y="120600"/>
            <a:ext cx="1020600" cy="1020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музыкальный колледж им. Р.К.Щедрина»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97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ул.Ленина, 7.   Тел.: 8 939 714-90-21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9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99" name="Прямоугольник 39"/>
          <p:cNvSpPr/>
          <p:nvPr/>
        </p:nvSpPr>
        <p:spPr>
          <a:xfrm>
            <a:off x="2995200" y="265536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 Музыкальное искусство эстрады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0" name="AutoShape 3"/>
          <p:cNvSpPr/>
          <p:nvPr/>
        </p:nvSpPr>
        <p:spPr>
          <a:xfrm>
            <a:off x="2863800" y="2178000"/>
            <a:ext cx="8856000" cy="1632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801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2" name="PlaceHolder 2"/>
          <p:cNvSpPr>
            <a:spLocks noGrp="1"/>
          </p:cNvSpPr>
          <p:nvPr>
            <p:ph type="ftr" idx="134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03" name="Группа 46"/>
          <p:cNvGrpSpPr/>
          <p:nvPr/>
        </p:nvGrpSpPr>
        <p:grpSpPr>
          <a:xfrm>
            <a:off x="294120" y="2022840"/>
            <a:ext cx="2382120" cy="1824840"/>
            <a:chOff x="294120" y="2022840"/>
            <a:chExt cx="2382120" cy="1824840"/>
          </a:xfrm>
        </p:grpSpPr>
        <p:sp>
          <p:nvSpPr>
            <p:cNvPr id="2804" name="Oval 14"/>
            <p:cNvSpPr/>
            <p:nvPr/>
          </p:nvSpPr>
          <p:spPr>
            <a:xfrm>
              <a:off x="294120" y="25754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05" name="Group 18"/>
            <p:cNvGrpSpPr/>
            <p:nvPr/>
          </p:nvGrpSpPr>
          <p:grpSpPr>
            <a:xfrm>
              <a:off x="546120" y="2022840"/>
              <a:ext cx="1928880" cy="1824840"/>
              <a:chOff x="546120" y="2022840"/>
              <a:chExt cx="1928880" cy="1824840"/>
            </a:xfrm>
          </p:grpSpPr>
          <p:sp>
            <p:nvSpPr>
              <p:cNvPr id="2806" name="Oval 19"/>
              <p:cNvSpPr/>
              <p:nvPr/>
            </p:nvSpPr>
            <p:spPr>
              <a:xfrm>
                <a:off x="546120" y="202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07" name="Oval 20"/>
              <p:cNvSpPr/>
              <p:nvPr/>
            </p:nvSpPr>
            <p:spPr>
              <a:xfrm>
                <a:off x="570960" y="203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08" name="Oval 21"/>
              <p:cNvSpPr/>
              <p:nvPr/>
            </p:nvSpPr>
            <p:spPr>
              <a:xfrm>
                <a:off x="591120" y="20505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09" name="Oval 22"/>
              <p:cNvSpPr/>
              <p:nvPr/>
            </p:nvSpPr>
            <p:spPr>
              <a:xfrm>
                <a:off x="695880" y="209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10" name="Text Box 38"/>
            <p:cNvSpPr/>
            <p:nvPr/>
          </p:nvSpPr>
          <p:spPr>
            <a:xfrm>
              <a:off x="540000" y="2622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11" name="Рисунок 33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267560" y="2170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12" name="Picture 2" descr="http://qrcoder.ru/code/?http%3A%2F%2Ftltcollegeofmusic.ru%2F%25d0%25b0%25d0%25b1%25d0%25b8%25d1%2582%25d1%2583%25d1%2580%25d0%25b8%25d0%25b5%25d0%25bd%25d1%2582%25d1%2583&amp;4&amp;0"/>
          <p:cNvPicPr/>
          <p:nvPr/>
        </p:nvPicPr>
        <p:blipFill>
          <a:blip r:embed="rId3"/>
          <a:stretch/>
        </p:blipFill>
        <p:spPr>
          <a:xfrm>
            <a:off x="10867680" y="188640"/>
            <a:ext cx="981000" cy="981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3" name="PlaceHolder 1"/>
          <p:cNvSpPr>
            <a:spLocks noGrp="1"/>
          </p:cNvSpPr>
          <p:nvPr>
            <p:ph type="title"/>
          </p:nvPr>
        </p:nvSpPr>
        <p:spPr>
          <a:xfrm>
            <a:off x="298800" y="14616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«Самарский политехнический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14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ул.Фасадная, 2.   Тел.: 8(846) 377-38-38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1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16" name="Прямоугольник 39"/>
          <p:cNvSpPr/>
          <p:nvPr/>
        </p:nvSpPr>
        <p:spPr>
          <a:xfrm>
            <a:off x="2979720" y="2330280"/>
            <a:ext cx="875376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08.01.29 Мастер по ремонту и обслуживанию инженерных систем жилищно-коммунального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35.01.19 Мастер садово-паркового и ландшафтного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7" name="AutoShape 3"/>
          <p:cNvSpPr/>
          <p:nvPr/>
        </p:nvSpPr>
        <p:spPr>
          <a:xfrm>
            <a:off x="2863800" y="1969200"/>
            <a:ext cx="8856000" cy="2322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818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9" name="PlaceHolder 2"/>
          <p:cNvSpPr>
            <a:spLocks noGrp="1"/>
          </p:cNvSpPr>
          <p:nvPr>
            <p:ph type="ftr" idx="135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20" name="Группа 26"/>
          <p:cNvGrpSpPr/>
          <p:nvPr/>
        </p:nvGrpSpPr>
        <p:grpSpPr>
          <a:xfrm>
            <a:off x="308880" y="1612800"/>
            <a:ext cx="2242800" cy="1824840"/>
            <a:chOff x="308880" y="1612800"/>
            <a:chExt cx="2242800" cy="1824840"/>
          </a:xfrm>
        </p:grpSpPr>
        <p:sp>
          <p:nvSpPr>
            <p:cNvPr id="2821" name="Oval 14"/>
            <p:cNvSpPr/>
            <p:nvPr/>
          </p:nvSpPr>
          <p:spPr>
            <a:xfrm>
              <a:off x="308880" y="220428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22" name="Group 18"/>
            <p:cNvGrpSpPr/>
            <p:nvPr/>
          </p:nvGrpSpPr>
          <p:grpSpPr>
            <a:xfrm>
              <a:off x="533520" y="1612800"/>
              <a:ext cx="1928880" cy="1824840"/>
              <a:chOff x="533520" y="1612800"/>
              <a:chExt cx="1928880" cy="1824840"/>
            </a:xfrm>
          </p:grpSpPr>
          <p:sp>
            <p:nvSpPr>
              <p:cNvPr id="2823" name="Oval 19"/>
              <p:cNvSpPr/>
              <p:nvPr/>
            </p:nvSpPr>
            <p:spPr>
              <a:xfrm>
                <a:off x="533520" y="16128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24" name="Oval 20"/>
              <p:cNvSpPr/>
              <p:nvPr/>
            </p:nvSpPr>
            <p:spPr>
              <a:xfrm>
                <a:off x="558000" y="1623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25" name="Oval 21"/>
              <p:cNvSpPr/>
              <p:nvPr/>
            </p:nvSpPr>
            <p:spPr>
              <a:xfrm>
                <a:off x="578160" y="16405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26" name="Oval 22"/>
              <p:cNvSpPr/>
              <p:nvPr/>
            </p:nvSpPr>
            <p:spPr>
              <a:xfrm>
                <a:off x="682920" y="1687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27" name="Text Box 38"/>
            <p:cNvSpPr/>
            <p:nvPr/>
          </p:nvSpPr>
          <p:spPr>
            <a:xfrm>
              <a:off x="541800" y="21772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28" name="Рисунок 12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187640" y="16776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29" name="Picture 2" descr="http://qrcoder.ru/code/?https%3A%2F%2Fspk-info.ru%2Fpriemnaya-komissiya%2F&amp;4&amp;0"/>
          <p:cNvPicPr/>
          <p:nvPr/>
        </p:nvPicPr>
        <p:blipFill>
          <a:blip r:embed="rId3"/>
          <a:stretch/>
        </p:blipFill>
        <p:spPr>
          <a:xfrm>
            <a:off x="11063160" y="179280"/>
            <a:ext cx="866520" cy="866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0" name="PlaceHolder 1"/>
          <p:cNvSpPr>
            <a:spLocks noGrp="1"/>
          </p:cNvSpPr>
          <p:nvPr>
            <p:ph type="title"/>
          </p:nvPr>
        </p:nvSpPr>
        <p:spPr>
          <a:xfrm>
            <a:off x="878760" y="2639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31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Безенчукский р-н, п.г.т. Безенчук, ул.Пушкина, 14А.   Тел.: 8(846) 762-38-44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3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33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4" name="PlaceHolder 2"/>
          <p:cNvSpPr>
            <a:spLocks noGrp="1"/>
          </p:cNvSpPr>
          <p:nvPr>
            <p:ph type="ftr" idx="136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35" name="Rectangle 5"/>
          <p:cNvSpPr/>
          <p:nvPr/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медицинский колледж им. Н.Ляпиной" (Безенчукский филиал)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6" name="Прямоугольник 21"/>
          <p:cNvSpPr/>
          <p:nvPr/>
        </p:nvSpPr>
        <p:spPr>
          <a:xfrm>
            <a:off x="3199680" y="2967120"/>
            <a:ext cx="89719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7" name="AutoShape 3"/>
          <p:cNvSpPr/>
          <p:nvPr/>
        </p:nvSpPr>
        <p:spPr>
          <a:xfrm>
            <a:off x="3018960" y="276300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838" name="Группа 23"/>
          <p:cNvGrpSpPr/>
          <p:nvPr/>
        </p:nvGrpSpPr>
        <p:grpSpPr>
          <a:xfrm>
            <a:off x="353880" y="1577880"/>
            <a:ext cx="2242800" cy="1824840"/>
            <a:chOff x="353880" y="1577880"/>
            <a:chExt cx="2242800" cy="1824840"/>
          </a:xfrm>
        </p:grpSpPr>
        <p:sp>
          <p:nvSpPr>
            <p:cNvPr id="2839" name="Oval 14"/>
            <p:cNvSpPr/>
            <p:nvPr/>
          </p:nvSpPr>
          <p:spPr>
            <a:xfrm>
              <a:off x="353880" y="21690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40" name="Group 18"/>
            <p:cNvGrpSpPr/>
            <p:nvPr/>
          </p:nvGrpSpPr>
          <p:grpSpPr>
            <a:xfrm>
              <a:off x="578520" y="1577880"/>
              <a:ext cx="1928880" cy="1824840"/>
              <a:chOff x="578520" y="1577880"/>
              <a:chExt cx="1928880" cy="1824840"/>
            </a:xfrm>
          </p:grpSpPr>
          <p:sp>
            <p:nvSpPr>
              <p:cNvPr id="2841" name="Oval 19"/>
              <p:cNvSpPr/>
              <p:nvPr/>
            </p:nvSpPr>
            <p:spPr>
              <a:xfrm>
                <a:off x="578520" y="1577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42" name="Oval 20"/>
              <p:cNvSpPr/>
              <p:nvPr/>
            </p:nvSpPr>
            <p:spPr>
              <a:xfrm>
                <a:off x="603360" y="1587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43" name="Oval 21"/>
              <p:cNvSpPr/>
              <p:nvPr/>
            </p:nvSpPr>
            <p:spPr>
              <a:xfrm>
                <a:off x="623160" y="1605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44" name="Oval 22"/>
              <p:cNvSpPr/>
              <p:nvPr/>
            </p:nvSpPr>
            <p:spPr>
              <a:xfrm>
                <a:off x="727920" y="1652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45" name="Text Box 38"/>
            <p:cNvSpPr/>
            <p:nvPr/>
          </p:nvSpPr>
          <p:spPr>
            <a:xfrm>
              <a:off x="586800" y="2142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46" name="Рисунок 28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32640" y="16423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847" name="Группа 34"/>
          <p:cNvGrpSpPr/>
          <p:nvPr/>
        </p:nvGrpSpPr>
        <p:grpSpPr>
          <a:xfrm>
            <a:off x="353880" y="3748320"/>
            <a:ext cx="2338200" cy="1824840"/>
            <a:chOff x="353880" y="3748320"/>
            <a:chExt cx="2338200" cy="1824840"/>
          </a:xfrm>
        </p:grpSpPr>
        <p:sp>
          <p:nvSpPr>
            <p:cNvPr id="2848" name="Oval 14"/>
            <p:cNvSpPr/>
            <p:nvPr/>
          </p:nvSpPr>
          <p:spPr>
            <a:xfrm>
              <a:off x="353880" y="43311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49" name="Group 18"/>
            <p:cNvGrpSpPr/>
            <p:nvPr/>
          </p:nvGrpSpPr>
          <p:grpSpPr>
            <a:xfrm>
              <a:off x="581760" y="3748320"/>
              <a:ext cx="1928880" cy="1824840"/>
              <a:chOff x="581760" y="3748320"/>
              <a:chExt cx="1928880" cy="1824840"/>
            </a:xfrm>
          </p:grpSpPr>
          <p:sp>
            <p:nvSpPr>
              <p:cNvPr id="2850" name="Oval 19"/>
              <p:cNvSpPr/>
              <p:nvPr/>
            </p:nvSpPr>
            <p:spPr>
              <a:xfrm>
                <a:off x="581760" y="37483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51" name="Oval 20"/>
              <p:cNvSpPr/>
              <p:nvPr/>
            </p:nvSpPr>
            <p:spPr>
              <a:xfrm>
                <a:off x="606240" y="3758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52" name="Oval 21"/>
              <p:cNvSpPr/>
              <p:nvPr/>
            </p:nvSpPr>
            <p:spPr>
              <a:xfrm>
                <a:off x="626400" y="37760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53" name="Oval 22"/>
              <p:cNvSpPr/>
              <p:nvPr/>
            </p:nvSpPr>
            <p:spPr>
              <a:xfrm>
                <a:off x="731160" y="3822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54" name="Text Box 38"/>
            <p:cNvSpPr/>
            <p:nvPr/>
          </p:nvSpPr>
          <p:spPr>
            <a:xfrm>
              <a:off x="499320" y="43200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55" name="Рисунок 38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06800" y="38638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56" name="Picture 4" descr="http://qrcoder.ru/code/?https%3A%2F%2Fwww.smedk.ru%2Fbez%2F%3Fpage_id%3D1288&amp;4&amp;0"/>
          <p:cNvPicPr/>
          <p:nvPr/>
        </p:nvPicPr>
        <p:blipFill>
          <a:blip r:embed="rId4"/>
          <a:stretch/>
        </p:blipFill>
        <p:spPr>
          <a:xfrm>
            <a:off x="10776960" y="168480"/>
            <a:ext cx="977760" cy="977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" name="PlaceHolder 1"/>
          <p:cNvSpPr>
            <a:spLocks noGrp="1"/>
          </p:cNvSpPr>
          <p:nvPr>
            <p:ph type="title"/>
          </p:nvPr>
        </p:nvSpPr>
        <p:spPr>
          <a:xfrm>
            <a:off x="878760" y="2639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58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Шенталинский р-н, ст.Шентала, ул.Больничная, 2.   Тел.: 8(846) 522-19-60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5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6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1" name="PlaceHolder 2"/>
          <p:cNvSpPr>
            <a:spLocks noGrp="1"/>
          </p:cNvSpPr>
          <p:nvPr>
            <p:ph type="ftr" idx="137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62" name="Rectangle 5"/>
          <p:cNvSpPr/>
          <p:nvPr/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медицинский колледж»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(Шенталинский филиал)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3" name="Прямоугольник 21"/>
          <p:cNvSpPr/>
          <p:nvPr/>
        </p:nvSpPr>
        <p:spPr>
          <a:xfrm>
            <a:off x="3219840" y="3044880"/>
            <a:ext cx="897192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4" name="AutoShape 3"/>
          <p:cNvSpPr/>
          <p:nvPr/>
        </p:nvSpPr>
        <p:spPr>
          <a:xfrm>
            <a:off x="3018960" y="276300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865" name="Группа 34"/>
          <p:cNvGrpSpPr/>
          <p:nvPr/>
        </p:nvGrpSpPr>
        <p:grpSpPr>
          <a:xfrm>
            <a:off x="407520" y="1784160"/>
            <a:ext cx="2337840" cy="1824840"/>
            <a:chOff x="407520" y="1784160"/>
            <a:chExt cx="2337840" cy="1824840"/>
          </a:xfrm>
        </p:grpSpPr>
        <p:sp>
          <p:nvSpPr>
            <p:cNvPr id="2866" name="Oval 14"/>
            <p:cNvSpPr/>
            <p:nvPr/>
          </p:nvSpPr>
          <p:spPr>
            <a:xfrm>
              <a:off x="407520" y="23670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67" name="Group 18"/>
            <p:cNvGrpSpPr/>
            <p:nvPr/>
          </p:nvGrpSpPr>
          <p:grpSpPr>
            <a:xfrm>
              <a:off x="635040" y="1784160"/>
              <a:ext cx="1928880" cy="1824840"/>
              <a:chOff x="635040" y="1784160"/>
              <a:chExt cx="1928880" cy="1824840"/>
            </a:xfrm>
          </p:grpSpPr>
          <p:sp>
            <p:nvSpPr>
              <p:cNvPr id="2868" name="Oval 19"/>
              <p:cNvSpPr/>
              <p:nvPr/>
            </p:nvSpPr>
            <p:spPr>
              <a:xfrm>
                <a:off x="6350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69" name="Oval 20"/>
              <p:cNvSpPr/>
              <p:nvPr/>
            </p:nvSpPr>
            <p:spPr>
              <a:xfrm>
                <a:off x="65988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70" name="Oval 21"/>
              <p:cNvSpPr/>
              <p:nvPr/>
            </p:nvSpPr>
            <p:spPr>
              <a:xfrm>
                <a:off x="6796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71" name="Oval 22"/>
              <p:cNvSpPr/>
              <p:nvPr/>
            </p:nvSpPr>
            <p:spPr>
              <a:xfrm>
                <a:off x="7844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72" name="Text Box 38"/>
            <p:cNvSpPr/>
            <p:nvPr/>
          </p:nvSpPr>
          <p:spPr>
            <a:xfrm>
              <a:off x="552600" y="23558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73" name="Рисунок 3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60440" y="18997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74" name="Picture 2" descr="http://qrcoder.ru/code/?https%3A%2F%2Fshent-med.ru%2F%EF%F0%E0%E2%E8%EB%E0-%EF%F0%E8%B8%EC%E0%2F&amp;4&amp;0"/>
          <p:cNvPicPr/>
          <p:nvPr/>
        </p:nvPicPr>
        <p:blipFill>
          <a:blip r:embed="rId3"/>
          <a:stretch/>
        </p:blipFill>
        <p:spPr>
          <a:xfrm>
            <a:off x="10885680" y="199800"/>
            <a:ext cx="901080" cy="901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«Образовательный центр с.Камышла»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76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Камышлинский р-н, с.Камышла, ул.Победы, 42.   Тел.: 8(846) 643-37-06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7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78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9" name="PlaceHolder 2"/>
          <p:cNvSpPr>
            <a:spLocks noGrp="1"/>
          </p:cNvSpPr>
          <p:nvPr>
            <p:ph type="ftr" idx="138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80" name="Группа 8"/>
          <p:cNvGrpSpPr/>
          <p:nvPr/>
        </p:nvGrpSpPr>
        <p:grpSpPr>
          <a:xfrm>
            <a:off x="592920" y="2131560"/>
            <a:ext cx="11408040" cy="2630520"/>
            <a:chOff x="592920" y="2131560"/>
            <a:chExt cx="11408040" cy="2630520"/>
          </a:xfrm>
        </p:grpSpPr>
        <p:sp>
          <p:nvSpPr>
            <p:cNvPr id="2881" name="AutoShape 3"/>
            <p:cNvSpPr/>
            <p:nvPr/>
          </p:nvSpPr>
          <p:spPr>
            <a:xfrm>
              <a:off x="3185280" y="2549160"/>
              <a:ext cx="8815680" cy="221292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882" name="Прямоугольник 10"/>
            <p:cNvSpPr/>
            <p:nvPr/>
          </p:nvSpPr>
          <p:spPr>
            <a:xfrm>
              <a:off x="3395880" y="2747520"/>
              <a:ext cx="7704360" cy="1793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16675 Повар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18545 Слесарь по ремонту сельскохозяйственных машин и оборудования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883" name="Группа 30"/>
            <p:cNvGrpSpPr/>
            <p:nvPr/>
          </p:nvGrpSpPr>
          <p:grpSpPr>
            <a:xfrm>
              <a:off x="592920" y="2131560"/>
              <a:ext cx="2129400" cy="1824840"/>
              <a:chOff x="592920" y="2131560"/>
              <a:chExt cx="2129400" cy="1824840"/>
            </a:xfrm>
          </p:grpSpPr>
          <p:sp>
            <p:nvSpPr>
              <p:cNvPr id="2884" name="Oval 14"/>
              <p:cNvSpPr/>
              <p:nvPr/>
            </p:nvSpPr>
            <p:spPr>
              <a:xfrm>
                <a:off x="592920" y="272952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885" name="Group 28"/>
              <p:cNvGrpSpPr/>
              <p:nvPr/>
            </p:nvGrpSpPr>
            <p:grpSpPr>
              <a:xfrm>
                <a:off x="793080" y="2131560"/>
                <a:ext cx="1929240" cy="1824840"/>
                <a:chOff x="793080" y="2131560"/>
                <a:chExt cx="1929240" cy="1824840"/>
              </a:xfrm>
            </p:grpSpPr>
            <p:sp>
              <p:nvSpPr>
                <p:cNvPr id="2886" name="Oval 29"/>
                <p:cNvSpPr/>
                <p:nvPr/>
              </p:nvSpPr>
              <p:spPr>
                <a:xfrm>
                  <a:off x="793080" y="213156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887" name="Oval 30"/>
                <p:cNvSpPr/>
                <p:nvPr/>
              </p:nvSpPr>
              <p:spPr>
                <a:xfrm>
                  <a:off x="817560" y="214164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888" name="Oval 31"/>
                <p:cNvSpPr/>
                <p:nvPr/>
              </p:nvSpPr>
              <p:spPr>
                <a:xfrm>
                  <a:off x="837720" y="215928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889" name="Oval 32"/>
                <p:cNvSpPr/>
                <p:nvPr/>
              </p:nvSpPr>
              <p:spPr>
                <a:xfrm>
                  <a:off x="941040" y="213156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890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584360" y="225720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891" name="Text Box 38"/>
              <p:cNvSpPr/>
              <p:nvPr/>
            </p:nvSpPr>
            <p:spPr>
              <a:xfrm>
                <a:off x="1103400" y="271980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892" name="Picture 4" descr="http://qrcoder.ru/code/?https%3A%2F%2Fkamspo.minobr63.ru%2F%E0%E1%E8%F2%F3%F0%E8%E5%ED%F2%F3%2F&amp;4&amp;0"/>
          <p:cNvPicPr/>
          <p:nvPr/>
        </p:nvPicPr>
        <p:blipFill>
          <a:blip r:embed="rId3"/>
          <a:stretch/>
        </p:blipFill>
        <p:spPr>
          <a:xfrm>
            <a:off x="10886040" y="205920"/>
            <a:ext cx="863640" cy="863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«Борский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94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Борский р-н, с.Борское, ул.Советская, 28.   Тел.: 8(846) 672-14-51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9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96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7" name="PlaceHolder 2"/>
          <p:cNvSpPr>
            <a:spLocks noGrp="1"/>
          </p:cNvSpPr>
          <p:nvPr>
            <p:ph type="ftr" idx="139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98" name="Группа 8"/>
          <p:cNvGrpSpPr/>
          <p:nvPr/>
        </p:nvGrpSpPr>
        <p:grpSpPr>
          <a:xfrm>
            <a:off x="463680" y="2224440"/>
            <a:ext cx="11408040" cy="1824840"/>
            <a:chOff x="463680" y="2224440"/>
            <a:chExt cx="11408040" cy="1824840"/>
          </a:xfrm>
        </p:grpSpPr>
        <p:sp>
          <p:nvSpPr>
            <p:cNvPr id="2899" name="AutoShape 3"/>
            <p:cNvSpPr/>
            <p:nvPr/>
          </p:nvSpPr>
          <p:spPr>
            <a:xfrm>
              <a:off x="3056040" y="264204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900" name="Прямоугольник 10"/>
            <p:cNvSpPr/>
            <p:nvPr/>
          </p:nvSpPr>
          <p:spPr>
            <a:xfrm>
              <a:off x="3298680" y="293544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16472 Пекарь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901" name="Группа 30"/>
            <p:cNvGrpSpPr/>
            <p:nvPr/>
          </p:nvGrpSpPr>
          <p:grpSpPr>
            <a:xfrm>
              <a:off x="463680" y="2224440"/>
              <a:ext cx="2129400" cy="1824840"/>
              <a:chOff x="463680" y="2224440"/>
              <a:chExt cx="2129400" cy="1824840"/>
            </a:xfrm>
          </p:grpSpPr>
          <p:sp>
            <p:nvSpPr>
              <p:cNvPr id="2902" name="Oval 14"/>
              <p:cNvSpPr/>
              <p:nvPr/>
            </p:nvSpPr>
            <p:spPr>
              <a:xfrm>
                <a:off x="463680" y="282276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903" name="Group 28"/>
              <p:cNvGrpSpPr/>
              <p:nvPr/>
            </p:nvGrpSpPr>
            <p:grpSpPr>
              <a:xfrm>
                <a:off x="663840" y="2224440"/>
                <a:ext cx="1929240" cy="1824840"/>
                <a:chOff x="663840" y="2224440"/>
                <a:chExt cx="1929240" cy="1824840"/>
              </a:xfrm>
            </p:grpSpPr>
            <p:sp>
              <p:nvSpPr>
                <p:cNvPr id="2904" name="Oval 29"/>
                <p:cNvSpPr/>
                <p:nvPr/>
              </p:nvSpPr>
              <p:spPr>
                <a:xfrm>
                  <a:off x="663840" y="222444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05" name="Oval 30"/>
                <p:cNvSpPr/>
                <p:nvPr/>
              </p:nvSpPr>
              <p:spPr>
                <a:xfrm>
                  <a:off x="688680" y="223452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06" name="Oval 31"/>
                <p:cNvSpPr/>
                <p:nvPr/>
              </p:nvSpPr>
              <p:spPr>
                <a:xfrm>
                  <a:off x="708480" y="225216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07" name="Oval 32"/>
                <p:cNvSpPr/>
                <p:nvPr/>
              </p:nvSpPr>
              <p:spPr>
                <a:xfrm>
                  <a:off x="811800" y="222444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908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455480" y="235044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909" name="Text Box 38"/>
              <p:cNvSpPr/>
              <p:nvPr/>
            </p:nvSpPr>
            <p:spPr>
              <a:xfrm>
                <a:off x="974160" y="281304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910" name="Picture 2" descr="http://qrcoder.ru/code/?https%3A%2F%2Fbgt-borskoe.ru%2Fabiturientu%2F&amp;4&amp;0"/>
          <p:cNvPicPr/>
          <p:nvPr/>
        </p:nvPicPr>
        <p:blipFill>
          <a:blip r:embed="rId3"/>
          <a:stretch/>
        </p:blipFill>
        <p:spPr>
          <a:xfrm>
            <a:off x="11050920" y="200880"/>
            <a:ext cx="866520" cy="866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«Отрадненский нефтяной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912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</a:t>
            </a: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г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, г. Отрадный, ул. Первомайская, д. 33  Тел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.: 8(846) 612-43-58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91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91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5" name="PlaceHolder 2"/>
          <p:cNvSpPr>
            <a:spLocks noGrp="1"/>
          </p:cNvSpPr>
          <p:nvPr>
            <p:ph type="ftr" idx="140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916" name="Группа 8"/>
          <p:cNvGrpSpPr/>
          <p:nvPr/>
        </p:nvGrpSpPr>
        <p:grpSpPr>
          <a:xfrm>
            <a:off x="463680" y="2224440"/>
            <a:ext cx="11408040" cy="1824840"/>
            <a:chOff x="463680" y="2224440"/>
            <a:chExt cx="11408040" cy="1824840"/>
          </a:xfrm>
        </p:grpSpPr>
        <p:sp>
          <p:nvSpPr>
            <p:cNvPr id="2917" name="AutoShape 3"/>
            <p:cNvSpPr/>
            <p:nvPr/>
          </p:nvSpPr>
          <p:spPr>
            <a:xfrm>
              <a:off x="3056040" y="264204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918" name="Прямоугольник 10"/>
            <p:cNvSpPr/>
            <p:nvPr/>
          </p:nvSpPr>
          <p:spPr>
            <a:xfrm>
              <a:off x="3298680" y="293544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17531 Рабочий зеленого хозяйства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919" name="Группа 30"/>
            <p:cNvGrpSpPr/>
            <p:nvPr/>
          </p:nvGrpSpPr>
          <p:grpSpPr>
            <a:xfrm>
              <a:off x="463680" y="2224440"/>
              <a:ext cx="2129400" cy="1824840"/>
              <a:chOff x="463680" y="2224440"/>
              <a:chExt cx="2129400" cy="1824840"/>
            </a:xfrm>
          </p:grpSpPr>
          <p:sp>
            <p:nvSpPr>
              <p:cNvPr id="2920" name="Oval 14"/>
              <p:cNvSpPr/>
              <p:nvPr/>
            </p:nvSpPr>
            <p:spPr>
              <a:xfrm>
                <a:off x="463680" y="282276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921" name="Group 28"/>
              <p:cNvGrpSpPr/>
              <p:nvPr/>
            </p:nvGrpSpPr>
            <p:grpSpPr>
              <a:xfrm>
                <a:off x="663840" y="2224440"/>
                <a:ext cx="1929240" cy="1824840"/>
                <a:chOff x="663840" y="2224440"/>
                <a:chExt cx="1929240" cy="1824840"/>
              </a:xfrm>
            </p:grpSpPr>
            <p:sp>
              <p:nvSpPr>
                <p:cNvPr id="2922" name="Oval 29"/>
                <p:cNvSpPr/>
                <p:nvPr/>
              </p:nvSpPr>
              <p:spPr>
                <a:xfrm>
                  <a:off x="663840" y="222444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23" name="Oval 30"/>
                <p:cNvSpPr/>
                <p:nvPr/>
              </p:nvSpPr>
              <p:spPr>
                <a:xfrm>
                  <a:off x="688680" y="223452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24" name="Oval 31"/>
                <p:cNvSpPr/>
                <p:nvPr/>
              </p:nvSpPr>
              <p:spPr>
                <a:xfrm>
                  <a:off x="708480" y="225216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25" name="Oval 32"/>
                <p:cNvSpPr/>
                <p:nvPr/>
              </p:nvSpPr>
              <p:spPr>
                <a:xfrm>
                  <a:off x="811800" y="222444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926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455480" y="235044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927" name="Text Box 38"/>
              <p:cNvSpPr/>
              <p:nvPr/>
            </p:nvSpPr>
            <p:spPr>
              <a:xfrm>
                <a:off x="974160" y="281304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928" name="Picture 2" descr="http://qrcoder.ru/code/?https%3A%2F%2Font-otradny.org%2Fenrollee&amp;4&amp;0"/>
          <p:cNvPicPr/>
          <p:nvPr/>
        </p:nvPicPr>
        <p:blipFill>
          <a:blip r:embed="rId3"/>
          <a:stretch/>
        </p:blipFill>
        <p:spPr>
          <a:xfrm>
            <a:off x="10891080" y="146880"/>
            <a:ext cx="981000" cy="981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9" name="PlaceHolder 1"/>
          <p:cNvSpPr>
            <a:spLocks noGrp="1"/>
          </p:cNvSpPr>
          <p:nvPr>
            <p:ph type="title"/>
          </p:nvPr>
        </p:nvSpPr>
        <p:spPr>
          <a:xfrm>
            <a:off x="1199520" y="548640"/>
            <a:ext cx="723852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ffffff"/>
                </a:solidFill>
                <a:latin typeface="Arial Black"/>
              </a:rPr>
              <a:t>Образование в Самарской области</a:t>
            </a:r>
            <a:endParaRPr b="0" lang="en-US" sz="44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930" name="PlaceHolder 2"/>
          <p:cNvSpPr>
            <a:spLocks noGrp="1"/>
          </p:cNvSpPr>
          <p:nvPr>
            <p:ph type="subTitle"/>
          </p:nvPr>
        </p:nvSpPr>
        <p:spPr>
          <a:xfrm>
            <a:off x="1320840" y="5334120"/>
            <a:ext cx="9448560" cy="609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9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e7"/>
                </a:solidFill>
                <a:latin typeface="Arial Black"/>
              </a:rPr>
              <a:t>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7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73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74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75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6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7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78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79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80" name="Прямоугольник 11"/>
          <p:cNvSpPr/>
          <p:nvPr/>
        </p:nvSpPr>
        <p:spPr>
          <a:xfrm>
            <a:off x="451080" y="224316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 искусств и культуры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им.О.Н.Носцовой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медико-гуманитарный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ftr" idx="1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8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84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85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86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7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8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9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90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91" name="Прямоугольник 11"/>
          <p:cNvSpPr/>
          <p:nvPr/>
        </p:nvSpPr>
        <p:spPr>
          <a:xfrm>
            <a:off x="585000" y="206604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Кинельское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Кинельский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государственный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Домашкинский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 type="ftr" idx="1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9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95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96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97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98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99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0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01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02" name="Прямоугольник 11"/>
          <p:cNvSpPr/>
          <p:nvPr/>
        </p:nvSpPr>
        <p:spPr>
          <a:xfrm>
            <a:off x="611640" y="218592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«Сергиевский 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«Красноярский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 type="ftr" idx="1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ftr" idx="2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0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307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308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309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10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11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2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13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14" name="Прямоугольник 11"/>
          <p:cNvSpPr/>
          <p:nvPr/>
        </p:nvSpPr>
        <p:spPr>
          <a:xfrm>
            <a:off x="538560" y="192348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Южное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Большеглушицкий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Пестравский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 государственный техникум имени Героя Социалистического Труда Анатолия Устиновича Сычёва»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1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317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318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319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20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21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2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23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24" name="Прямоугольник 11"/>
          <p:cNvSpPr/>
          <p:nvPr/>
        </p:nvSpPr>
        <p:spPr>
          <a:xfrm>
            <a:off x="538560" y="192348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Обшаровский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им.В.И.Суркова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Хворостянский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им.Юрия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Рябова»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професcиональное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6" action="ppaction://hlinksldjump"/>
              </a:rPr>
              <a:t>аграрный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7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8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9" action="ppaction://hlinksldjump"/>
              </a:rPr>
              <a:t>профессиональное образовательное учреждение Самарской области «Красноармейский государственный техникум имени Героя Социалистического труда Николая Никифоровича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0" action="ppaction://hlinksldjump"/>
              </a:rPr>
              <a:t>Пенина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ftr" idx="2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ftr" idx="2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28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329" name="Группа 9"/>
          <p:cNvGrpSpPr/>
          <p:nvPr/>
        </p:nvGrpSpPr>
        <p:grpSpPr>
          <a:xfrm>
            <a:off x="191520" y="1251720"/>
            <a:ext cx="7684920" cy="880200"/>
            <a:chOff x="191520" y="1251720"/>
            <a:chExt cx="7684920" cy="880200"/>
          </a:xfrm>
        </p:grpSpPr>
        <p:grpSp>
          <p:nvGrpSpPr>
            <p:cNvPr id="330" name="Group 47"/>
            <p:cNvGrpSpPr/>
            <p:nvPr/>
          </p:nvGrpSpPr>
          <p:grpSpPr>
            <a:xfrm>
              <a:off x="191520" y="1251720"/>
              <a:ext cx="7684920" cy="880200"/>
              <a:chOff x="191520" y="1251720"/>
              <a:chExt cx="7684920" cy="880200"/>
            </a:xfrm>
          </p:grpSpPr>
          <p:sp>
            <p:nvSpPr>
              <p:cNvPr id="331" name="AutoShape 48"/>
              <p:cNvSpPr/>
              <p:nvPr/>
            </p:nvSpPr>
            <p:spPr>
              <a:xfrm>
                <a:off x="870120" y="14410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32" name="AutoShape 49"/>
              <p:cNvSpPr/>
              <p:nvPr/>
            </p:nvSpPr>
            <p:spPr>
              <a:xfrm>
                <a:off x="191520" y="12517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33" name="Text Box 50"/>
              <p:cNvSpPr/>
              <p:nvPr/>
            </p:nvSpPr>
            <p:spPr>
              <a:xfrm>
                <a:off x="1261800" y="14922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34" name="Text Box 51"/>
              <p:cNvSpPr/>
              <p:nvPr/>
            </p:nvSpPr>
            <p:spPr>
              <a:xfrm>
                <a:off x="548280" y="13780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35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4187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36" name="Прямоугольник 11"/>
          <p:cNvSpPr/>
          <p:nvPr/>
        </p:nvSpPr>
        <p:spPr>
          <a:xfrm>
            <a:off x="601560" y="2257560"/>
            <a:ext cx="1137708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гуманитарно-технологический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нефтехимический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135520" y="692640"/>
            <a:ext cx="723852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Образование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для инвалидов и лиц с ОВЗ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в Самарской области</a:t>
            </a:r>
            <a:endParaRPr b="0" lang="en-US" sz="32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0" name="Rectangle 3"/>
          <p:cNvSpPr/>
          <p:nvPr/>
        </p:nvSpPr>
        <p:spPr>
          <a:xfrm>
            <a:off x="767520" y="4725000"/>
            <a:ext cx="10512720" cy="60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9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e7"/>
                </a:solidFill>
                <a:latin typeface="Arial Black"/>
              </a:rPr>
              <a:t>Составители: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24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e7"/>
                </a:solidFill>
                <a:latin typeface="Arial Black"/>
              </a:rPr>
              <a:t>Семенова Наталья Григорьевна</a:t>
            </a:r>
            <a:r>
              <a:rPr b="0" lang="ru-RU" sz="1800" spc="-1" strike="noStrike">
                <a:solidFill>
                  <a:srgbClr val="ffffe7"/>
                </a:solidFill>
                <a:latin typeface="Arial"/>
              </a:rPr>
              <a:t> – методист отдела воспитательных систем и технологий ЦПО Самарской области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0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Arial Black"/>
              </a:rPr>
              <a:t>Севостьянова Светлана Валериановна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– зав.отделением по профориентационной работе  ГАПОУ Самарской области «Самарский металлургический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24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38" name="Прямоугольник 11"/>
          <p:cNvSpPr/>
          <p:nvPr/>
        </p:nvSpPr>
        <p:spPr>
          <a:xfrm>
            <a:off x="441360" y="189288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медицинский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Н.Ляпиной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39" name="Группа 12"/>
          <p:cNvGrpSpPr/>
          <p:nvPr/>
        </p:nvGrpSpPr>
        <p:grpSpPr>
          <a:xfrm>
            <a:off x="21240" y="1022040"/>
            <a:ext cx="7684920" cy="906840"/>
            <a:chOff x="21240" y="1022040"/>
            <a:chExt cx="7684920" cy="906840"/>
          </a:xfrm>
        </p:grpSpPr>
        <p:grpSp>
          <p:nvGrpSpPr>
            <p:cNvPr id="340" name="Group 52"/>
            <p:cNvGrpSpPr/>
            <p:nvPr/>
          </p:nvGrpSpPr>
          <p:grpSpPr>
            <a:xfrm>
              <a:off x="21240" y="1022040"/>
              <a:ext cx="7684920" cy="906840"/>
              <a:chOff x="21240" y="1022040"/>
              <a:chExt cx="7684920" cy="906840"/>
            </a:xfrm>
          </p:grpSpPr>
          <p:sp>
            <p:nvSpPr>
              <p:cNvPr id="341" name="AutoShape 53"/>
              <p:cNvSpPr/>
              <p:nvPr/>
            </p:nvSpPr>
            <p:spPr>
              <a:xfrm>
                <a:off x="689760" y="117972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42" name="AutoShape 54"/>
              <p:cNvSpPr/>
              <p:nvPr/>
            </p:nvSpPr>
            <p:spPr>
              <a:xfrm>
                <a:off x="21240" y="102204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43" name="Text Box 55"/>
              <p:cNvSpPr/>
              <p:nvPr/>
            </p:nvSpPr>
            <p:spPr>
              <a:xfrm>
                <a:off x="882000" y="125928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44" name="Text Box 56"/>
              <p:cNvSpPr/>
              <p:nvPr/>
            </p:nvSpPr>
            <p:spPr>
              <a:xfrm>
                <a:off x="425160" y="115236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45" name="Рисунок 14" descr="https://mo-strelna.ru/upload_files/pomosh/2.png"/>
            <p:cNvPicPr/>
            <p:nvPr/>
          </p:nvPicPr>
          <p:blipFill>
            <a:blip r:embed="rId14"/>
            <a:srcRect l="0" t="0" r="73700" b="0"/>
            <a:stretch/>
          </p:blipFill>
          <p:spPr>
            <a:xfrm>
              <a:off x="6877800" y="116208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441360" y="2318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ftr" idx="2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4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50" name="Прямоугольник 11"/>
          <p:cNvSpPr/>
          <p:nvPr/>
        </p:nvSpPr>
        <p:spPr>
          <a:xfrm>
            <a:off x="770760" y="234828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осударственное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областное училище культуры и искусств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«Самарское музыкальное училище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Д.Г.Шаталова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51" name="Группа 12"/>
          <p:cNvGrpSpPr/>
          <p:nvPr/>
        </p:nvGrpSpPr>
        <p:grpSpPr>
          <a:xfrm>
            <a:off x="191520" y="1269720"/>
            <a:ext cx="7684920" cy="906840"/>
            <a:chOff x="191520" y="1269720"/>
            <a:chExt cx="7684920" cy="906840"/>
          </a:xfrm>
        </p:grpSpPr>
        <p:grpSp>
          <p:nvGrpSpPr>
            <p:cNvPr id="352" name="Group 52"/>
            <p:cNvGrpSpPr/>
            <p:nvPr/>
          </p:nvGrpSpPr>
          <p:grpSpPr>
            <a:xfrm>
              <a:off x="191520" y="1269720"/>
              <a:ext cx="7684920" cy="906840"/>
              <a:chOff x="191520" y="1269720"/>
              <a:chExt cx="7684920" cy="906840"/>
            </a:xfrm>
          </p:grpSpPr>
          <p:sp>
            <p:nvSpPr>
              <p:cNvPr id="353" name="AutoShape 53"/>
              <p:cNvSpPr/>
              <p:nvPr/>
            </p:nvSpPr>
            <p:spPr>
              <a:xfrm>
                <a:off x="860040" y="142740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54" name="AutoShape 54"/>
              <p:cNvSpPr/>
              <p:nvPr/>
            </p:nvSpPr>
            <p:spPr>
              <a:xfrm>
                <a:off x="191520" y="126972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55" name="Text Box 55"/>
              <p:cNvSpPr/>
              <p:nvPr/>
            </p:nvSpPr>
            <p:spPr>
              <a:xfrm>
                <a:off x="1051920" y="150696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56" name="Text Box 56"/>
              <p:cNvSpPr/>
              <p:nvPr/>
            </p:nvSpPr>
            <p:spPr>
              <a:xfrm>
                <a:off x="595440" y="14000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57" name="Рисунок 14" descr="https://mo-strelna.ru/upload_files/pomosh/2.png"/>
            <p:cNvPicPr/>
            <p:nvPr/>
          </p:nvPicPr>
          <p:blipFill>
            <a:blip r:embed="rId18"/>
            <a:srcRect l="0" t="0" r="73700" b="0"/>
            <a:stretch/>
          </p:blipFill>
          <p:spPr>
            <a:xfrm>
              <a:off x="7048080" y="140976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58" name="PlaceHolder 2"/>
          <p:cNvSpPr>
            <a:spLocks noGrp="1"/>
          </p:cNvSpPr>
          <p:nvPr>
            <p:ph type="ftr" idx="2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60" name="Прямоугольник 11"/>
          <p:cNvSpPr/>
          <p:nvPr/>
        </p:nvSpPr>
        <p:spPr>
          <a:xfrm>
            <a:off x="611640" y="212940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музыкальный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Р.К.Щедрина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образовательное учреждение Самарской области «Тольяттинский социально-экономический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61" name="Группа 12"/>
          <p:cNvGrpSpPr/>
          <p:nvPr/>
        </p:nvGrpSpPr>
        <p:grpSpPr>
          <a:xfrm>
            <a:off x="335520" y="1222200"/>
            <a:ext cx="7684920" cy="906840"/>
            <a:chOff x="335520" y="1222200"/>
            <a:chExt cx="7684920" cy="906840"/>
          </a:xfrm>
        </p:grpSpPr>
        <p:grpSp>
          <p:nvGrpSpPr>
            <p:cNvPr id="362" name="Group 52"/>
            <p:cNvGrpSpPr/>
            <p:nvPr/>
          </p:nvGrpSpPr>
          <p:grpSpPr>
            <a:xfrm>
              <a:off x="335520" y="1222200"/>
              <a:ext cx="7684920" cy="906840"/>
              <a:chOff x="335520" y="1222200"/>
              <a:chExt cx="7684920" cy="906840"/>
            </a:xfrm>
          </p:grpSpPr>
          <p:sp>
            <p:nvSpPr>
              <p:cNvPr id="363" name="AutoShape 53"/>
              <p:cNvSpPr/>
              <p:nvPr/>
            </p:nvSpPr>
            <p:spPr>
              <a:xfrm>
                <a:off x="1004040" y="137988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64" name="AutoShape 54"/>
              <p:cNvSpPr/>
              <p:nvPr/>
            </p:nvSpPr>
            <p:spPr>
              <a:xfrm>
                <a:off x="335520" y="122220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65" name="Text Box 55"/>
              <p:cNvSpPr/>
              <p:nvPr/>
            </p:nvSpPr>
            <p:spPr>
              <a:xfrm>
                <a:off x="1195920" y="145944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66" name="Text Box 56"/>
              <p:cNvSpPr/>
              <p:nvPr/>
            </p:nvSpPr>
            <p:spPr>
              <a:xfrm>
                <a:off x="739440" y="135252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67" name="Рисунок 14" descr="https://mo-strelna.ru/upload_files/pomosh/2.png"/>
            <p:cNvPicPr/>
            <p:nvPr/>
          </p:nvPicPr>
          <p:blipFill>
            <a:blip r:embed="rId17"/>
            <a:srcRect l="0" t="0" r="73700" b="0"/>
            <a:stretch/>
          </p:blipFill>
          <p:spPr>
            <a:xfrm>
              <a:off x="7192080" y="136224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ftr" idx="2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71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72" name="Прямоугольник 11"/>
          <p:cNvSpPr/>
          <p:nvPr/>
        </p:nvSpPr>
        <p:spPr>
          <a:xfrm>
            <a:off x="434160" y="232236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медицинский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колледж»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(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Кинель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-Черкасский филиал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гуманитарных и социально-педагогических дисциплин имени Святителя Алексия, Митрополита Московского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73" name="Группа 12"/>
          <p:cNvGrpSpPr/>
          <p:nvPr/>
        </p:nvGrpSpPr>
        <p:grpSpPr>
          <a:xfrm>
            <a:off x="263520" y="1337760"/>
            <a:ext cx="7684920" cy="906840"/>
            <a:chOff x="263520" y="1337760"/>
            <a:chExt cx="7684920" cy="906840"/>
          </a:xfrm>
        </p:grpSpPr>
        <p:grpSp>
          <p:nvGrpSpPr>
            <p:cNvPr id="374" name="Group 52"/>
            <p:cNvGrpSpPr/>
            <p:nvPr/>
          </p:nvGrpSpPr>
          <p:grpSpPr>
            <a:xfrm>
              <a:off x="263520" y="1337760"/>
              <a:ext cx="7684920" cy="906840"/>
              <a:chOff x="263520" y="1337760"/>
              <a:chExt cx="7684920" cy="906840"/>
            </a:xfrm>
          </p:grpSpPr>
          <p:sp>
            <p:nvSpPr>
              <p:cNvPr id="375" name="AutoShape 53"/>
              <p:cNvSpPr/>
              <p:nvPr/>
            </p:nvSpPr>
            <p:spPr>
              <a:xfrm>
                <a:off x="932040" y="149508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76" name="AutoShape 54"/>
              <p:cNvSpPr/>
              <p:nvPr/>
            </p:nvSpPr>
            <p:spPr>
              <a:xfrm>
                <a:off x="263520" y="133776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77" name="Text Box 55"/>
              <p:cNvSpPr/>
              <p:nvPr/>
            </p:nvSpPr>
            <p:spPr>
              <a:xfrm>
                <a:off x="1123920" y="157500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78" name="Text Box 56"/>
              <p:cNvSpPr/>
              <p:nvPr/>
            </p:nvSpPr>
            <p:spPr>
              <a:xfrm>
                <a:off x="667440" y="146772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79" name="Рисунок 14" descr="https://mo-strelna.ru/upload_files/pomosh/2.png"/>
            <p:cNvPicPr/>
            <p:nvPr/>
          </p:nvPicPr>
          <p:blipFill>
            <a:blip r:embed="rId21"/>
            <a:srcRect l="0" t="0" r="73700" b="0"/>
            <a:stretch/>
          </p:blipFill>
          <p:spPr>
            <a:xfrm>
              <a:off x="7120080" y="147744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80" name="PlaceHolder 2"/>
          <p:cNvSpPr>
            <a:spLocks noGrp="1"/>
          </p:cNvSpPr>
          <p:nvPr>
            <p:ph type="ftr" idx="2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8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83" name="Прямоугольник 11"/>
          <p:cNvSpPr/>
          <p:nvPr/>
        </p:nvSpPr>
        <p:spPr>
          <a:xfrm>
            <a:off x="407520" y="211428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медико-гуманитарный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Кинельское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Кинельский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84" name="Группа 12"/>
          <p:cNvGrpSpPr/>
          <p:nvPr/>
        </p:nvGrpSpPr>
        <p:grpSpPr>
          <a:xfrm>
            <a:off x="191520" y="1215360"/>
            <a:ext cx="7684920" cy="906840"/>
            <a:chOff x="191520" y="1215360"/>
            <a:chExt cx="7684920" cy="906840"/>
          </a:xfrm>
        </p:grpSpPr>
        <p:grpSp>
          <p:nvGrpSpPr>
            <p:cNvPr id="385" name="Group 52"/>
            <p:cNvGrpSpPr/>
            <p:nvPr/>
          </p:nvGrpSpPr>
          <p:grpSpPr>
            <a:xfrm>
              <a:off x="191520" y="1215360"/>
              <a:ext cx="7684920" cy="906840"/>
              <a:chOff x="191520" y="1215360"/>
              <a:chExt cx="7684920" cy="906840"/>
            </a:xfrm>
          </p:grpSpPr>
          <p:sp>
            <p:nvSpPr>
              <p:cNvPr id="386" name="AutoShape 53"/>
              <p:cNvSpPr/>
              <p:nvPr/>
            </p:nvSpPr>
            <p:spPr>
              <a:xfrm>
                <a:off x="860040" y="137304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87" name="AutoShape 54"/>
              <p:cNvSpPr/>
              <p:nvPr/>
            </p:nvSpPr>
            <p:spPr>
              <a:xfrm>
                <a:off x="191520" y="121536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88" name="Text Box 55"/>
              <p:cNvSpPr/>
              <p:nvPr/>
            </p:nvSpPr>
            <p:spPr>
              <a:xfrm>
                <a:off x="1051920" y="145296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89" name="Text Box 56"/>
              <p:cNvSpPr/>
              <p:nvPr/>
            </p:nvSpPr>
            <p:spPr>
              <a:xfrm>
                <a:off x="595440" y="134568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90" name="Рисунок 14" descr="https://mo-strelna.ru/upload_files/pomosh/2.png"/>
            <p:cNvPicPr/>
            <p:nvPr/>
          </p:nvPicPr>
          <p:blipFill>
            <a:blip r:embed="rId21"/>
            <a:srcRect l="0" t="0" r="73700" b="0"/>
            <a:stretch/>
          </p:blipFill>
          <p:spPr>
            <a:xfrm>
              <a:off x="7048080" y="135540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91" name="PlaceHolder 2"/>
          <p:cNvSpPr>
            <a:spLocks noGrp="1"/>
          </p:cNvSpPr>
          <p:nvPr>
            <p:ph type="ftr" idx="2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335520" y="15696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9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94" name="Прямоугольник 11"/>
          <p:cNvSpPr/>
          <p:nvPr/>
        </p:nvSpPr>
        <p:spPr>
          <a:xfrm>
            <a:off x="497520" y="203796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«Сергиевский губернский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образовательное учреждение Самарской области «Губернский колледж города Похвистнево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95" name="Группа 12"/>
          <p:cNvGrpSpPr/>
          <p:nvPr/>
        </p:nvGrpSpPr>
        <p:grpSpPr>
          <a:xfrm>
            <a:off x="191520" y="1060560"/>
            <a:ext cx="7684920" cy="906840"/>
            <a:chOff x="191520" y="1060560"/>
            <a:chExt cx="7684920" cy="906840"/>
          </a:xfrm>
        </p:grpSpPr>
        <p:grpSp>
          <p:nvGrpSpPr>
            <p:cNvPr id="396" name="Group 52"/>
            <p:cNvGrpSpPr/>
            <p:nvPr/>
          </p:nvGrpSpPr>
          <p:grpSpPr>
            <a:xfrm>
              <a:off x="191520" y="1060560"/>
              <a:ext cx="7684920" cy="906840"/>
              <a:chOff x="191520" y="1060560"/>
              <a:chExt cx="7684920" cy="906840"/>
            </a:xfrm>
          </p:grpSpPr>
          <p:sp>
            <p:nvSpPr>
              <p:cNvPr id="397" name="AutoShape 53"/>
              <p:cNvSpPr/>
              <p:nvPr/>
            </p:nvSpPr>
            <p:spPr>
              <a:xfrm>
                <a:off x="860040" y="121824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98" name="AutoShape 54"/>
              <p:cNvSpPr/>
              <p:nvPr/>
            </p:nvSpPr>
            <p:spPr>
              <a:xfrm>
                <a:off x="191520" y="106056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99" name="Text Box 55"/>
              <p:cNvSpPr/>
              <p:nvPr/>
            </p:nvSpPr>
            <p:spPr>
              <a:xfrm>
                <a:off x="1051920" y="129780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00" name="Text Box 56"/>
              <p:cNvSpPr/>
              <p:nvPr/>
            </p:nvSpPr>
            <p:spPr>
              <a:xfrm>
                <a:off x="595440" y="119088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01" name="Рисунок 14" descr="https://mo-strelna.ru/upload_files/pomosh/2.png"/>
            <p:cNvPicPr/>
            <p:nvPr/>
          </p:nvPicPr>
          <p:blipFill>
            <a:blip r:embed="rId11"/>
            <a:srcRect l="0" t="0" r="73700" b="0"/>
            <a:stretch/>
          </p:blipFill>
          <p:spPr>
            <a:xfrm>
              <a:off x="7048080" y="120060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02" name="PlaceHolder 2"/>
          <p:cNvSpPr>
            <a:spLocks noGrp="1"/>
          </p:cNvSpPr>
          <p:nvPr>
            <p:ph type="ftr" idx="2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426600" y="21456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0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05" name="Прямоугольник 11"/>
          <p:cNvSpPr/>
          <p:nvPr/>
        </p:nvSpPr>
        <p:spPr>
          <a:xfrm>
            <a:off x="374400" y="1888200"/>
            <a:ext cx="1137708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Обшаровский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им.В.И.Суркова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Хворостянский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им.Юрия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Рябова»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професcиональное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аграрный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6" action="ppaction://hlinksldjump"/>
              </a:rPr>
              <a:t>"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7" action="ppaction://hlinksldjump"/>
              </a:rPr>
              <a:t> Красноармейский государственный техникум имени Героя Социалистического труда Николая Никифоровича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8" action="ppaction://hlinksldjump"/>
              </a:rPr>
              <a:t>Пенина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0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1" action="ppaction://hlinksldjump"/>
              </a:rPr>
              <a:t>Пестравский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2" action="ppaction://hlinksldjump"/>
              </a:rPr>
              <a:t> государственный техникум имени Героя Социалистического Труда Анатолия Устиновича Сычёва»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06" name="Группа 12"/>
          <p:cNvGrpSpPr/>
          <p:nvPr/>
        </p:nvGrpSpPr>
        <p:grpSpPr>
          <a:xfrm>
            <a:off x="0" y="1050480"/>
            <a:ext cx="7684920" cy="906840"/>
            <a:chOff x="0" y="1050480"/>
            <a:chExt cx="7684920" cy="906840"/>
          </a:xfrm>
        </p:grpSpPr>
        <p:grpSp>
          <p:nvGrpSpPr>
            <p:cNvPr id="407" name="Group 52"/>
            <p:cNvGrpSpPr/>
            <p:nvPr/>
          </p:nvGrpSpPr>
          <p:grpSpPr>
            <a:xfrm>
              <a:off x="0" y="1050480"/>
              <a:ext cx="7684920" cy="906840"/>
              <a:chOff x="0" y="1050480"/>
              <a:chExt cx="7684920" cy="906840"/>
            </a:xfrm>
          </p:grpSpPr>
          <p:sp>
            <p:nvSpPr>
              <p:cNvPr id="408" name="AutoShape 53"/>
              <p:cNvSpPr/>
              <p:nvPr/>
            </p:nvSpPr>
            <p:spPr>
              <a:xfrm>
                <a:off x="668520" y="120816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09" name="AutoShape 54"/>
              <p:cNvSpPr/>
              <p:nvPr/>
            </p:nvSpPr>
            <p:spPr>
              <a:xfrm>
                <a:off x="0" y="105048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10" name="Text Box 55"/>
              <p:cNvSpPr/>
              <p:nvPr/>
            </p:nvSpPr>
            <p:spPr>
              <a:xfrm>
                <a:off x="860760" y="128808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11" name="Text Box 56"/>
              <p:cNvSpPr/>
              <p:nvPr/>
            </p:nvSpPr>
            <p:spPr>
              <a:xfrm>
                <a:off x="403920" y="118080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12" name="Рисунок 14" descr="https://mo-strelna.ru/upload_files/pomosh/2.png"/>
            <p:cNvPicPr/>
            <p:nvPr/>
          </p:nvPicPr>
          <p:blipFill>
            <a:blip r:embed="rId33"/>
            <a:srcRect l="0" t="0" r="73700" b="0"/>
            <a:stretch/>
          </p:blipFill>
          <p:spPr>
            <a:xfrm>
              <a:off x="6856560" y="119052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13" name="PlaceHolder 2"/>
          <p:cNvSpPr>
            <a:spLocks noGrp="1"/>
          </p:cNvSpPr>
          <p:nvPr>
            <p:ph type="ftr" idx="2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15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16" name="Прямоугольник 11"/>
          <p:cNvSpPr/>
          <p:nvPr/>
        </p:nvSpPr>
        <p:spPr>
          <a:xfrm>
            <a:off x="547920" y="271368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гуманитарно-технологический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Нефтегорский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17" name="Группа 12"/>
          <p:cNvGrpSpPr/>
          <p:nvPr/>
        </p:nvGrpSpPr>
        <p:grpSpPr>
          <a:xfrm>
            <a:off x="191520" y="1149840"/>
            <a:ext cx="7684920" cy="906840"/>
            <a:chOff x="191520" y="1149840"/>
            <a:chExt cx="7684920" cy="906840"/>
          </a:xfrm>
        </p:grpSpPr>
        <p:grpSp>
          <p:nvGrpSpPr>
            <p:cNvPr id="418" name="Group 52"/>
            <p:cNvGrpSpPr/>
            <p:nvPr/>
          </p:nvGrpSpPr>
          <p:grpSpPr>
            <a:xfrm>
              <a:off x="191520" y="1149840"/>
              <a:ext cx="7684920" cy="906840"/>
              <a:chOff x="191520" y="1149840"/>
              <a:chExt cx="7684920" cy="906840"/>
            </a:xfrm>
          </p:grpSpPr>
          <p:sp>
            <p:nvSpPr>
              <p:cNvPr id="419" name="AutoShape 53"/>
              <p:cNvSpPr/>
              <p:nvPr/>
            </p:nvSpPr>
            <p:spPr>
              <a:xfrm>
                <a:off x="860040" y="130752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20" name="AutoShape 54"/>
              <p:cNvSpPr/>
              <p:nvPr/>
            </p:nvSpPr>
            <p:spPr>
              <a:xfrm>
                <a:off x="191520" y="114984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21" name="Text Box 55"/>
              <p:cNvSpPr/>
              <p:nvPr/>
            </p:nvSpPr>
            <p:spPr>
              <a:xfrm>
                <a:off x="1051920" y="138744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2" name="Text Box 56"/>
              <p:cNvSpPr/>
              <p:nvPr/>
            </p:nvSpPr>
            <p:spPr>
              <a:xfrm>
                <a:off x="595440" y="128016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23" name="Рисунок 14" descr="https://mo-strelna.ru/upload_files/pomosh/2.png"/>
            <p:cNvPicPr/>
            <p:nvPr/>
          </p:nvPicPr>
          <p:blipFill>
            <a:blip r:embed="rId11"/>
            <a:srcRect l="0" t="0" r="73700" b="0"/>
            <a:stretch/>
          </p:blipFill>
          <p:spPr>
            <a:xfrm>
              <a:off x="7048080" y="128988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24" name="PlaceHolder 2"/>
          <p:cNvSpPr>
            <a:spLocks noGrp="1"/>
          </p:cNvSpPr>
          <p:nvPr>
            <p:ph type="ftr" idx="3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2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27" name="Прямоугольник 11"/>
          <p:cNvSpPr/>
          <p:nvPr/>
        </p:nvSpPr>
        <p:spPr>
          <a:xfrm>
            <a:off x="441360" y="195660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автономное профессиональное образовательное учреждение Самарской области "Самарский государственный колледж "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«Самарский медицинский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Н.Ляпиной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филиал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Е.В.Золотухина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28" name="Группа 12"/>
          <p:cNvGrpSpPr/>
          <p:nvPr/>
        </p:nvGrpSpPr>
        <p:grpSpPr>
          <a:xfrm>
            <a:off x="119160" y="1004760"/>
            <a:ext cx="7747560" cy="1015920"/>
            <a:chOff x="119160" y="1004760"/>
            <a:chExt cx="7747560" cy="1015920"/>
          </a:xfrm>
        </p:grpSpPr>
        <p:grpSp>
          <p:nvGrpSpPr>
            <p:cNvPr id="429" name="Group 57"/>
            <p:cNvGrpSpPr/>
            <p:nvPr/>
          </p:nvGrpSpPr>
          <p:grpSpPr>
            <a:xfrm>
              <a:off x="119160" y="1004760"/>
              <a:ext cx="7747560" cy="1015920"/>
              <a:chOff x="119160" y="1004760"/>
              <a:chExt cx="7747560" cy="1015920"/>
            </a:xfrm>
          </p:grpSpPr>
          <p:sp>
            <p:nvSpPr>
              <p:cNvPr id="430" name="AutoShape 58"/>
              <p:cNvSpPr/>
              <p:nvPr/>
            </p:nvSpPr>
            <p:spPr>
              <a:xfrm>
                <a:off x="756720" y="11811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31" name="AutoShape 59"/>
              <p:cNvSpPr/>
              <p:nvPr/>
            </p:nvSpPr>
            <p:spPr>
              <a:xfrm>
                <a:off x="119160" y="10047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32" name="Text Box 60"/>
              <p:cNvSpPr/>
              <p:nvPr/>
            </p:nvSpPr>
            <p:spPr>
              <a:xfrm>
                <a:off x="1380600" y="131544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3" name="Text Box 61"/>
              <p:cNvSpPr/>
              <p:nvPr/>
            </p:nvSpPr>
            <p:spPr>
              <a:xfrm>
                <a:off x="496080" y="11505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34" name="Рисунок 14" descr="https://pandia.ru/text/80/648/images/img3_126.jpg"/>
            <p:cNvPicPr/>
            <p:nvPr/>
          </p:nvPicPr>
          <p:blipFill>
            <a:blip r:embed="rId13"/>
            <a:srcRect l="24862" t="0" r="50104" b="1468"/>
            <a:stretch/>
          </p:blipFill>
          <p:spPr>
            <a:xfrm>
              <a:off x="7298640" y="12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35" name="PlaceHolder 2"/>
          <p:cNvSpPr>
            <a:spLocks noGrp="1"/>
          </p:cNvSpPr>
          <p:nvPr>
            <p:ph type="ftr" idx="3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3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38" name="Прямоугольник 11"/>
          <p:cNvSpPr/>
          <p:nvPr/>
        </p:nvSpPr>
        <p:spPr>
          <a:xfrm>
            <a:off x="430920" y="2202120"/>
            <a:ext cx="1137708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Самарское музыкальное училище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Д.Г.Шаталова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автономное профессиональное образовательное учреждение Самарской области «Самарский металлургический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39" name="Группа 12"/>
          <p:cNvGrpSpPr/>
          <p:nvPr/>
        </p:nvGrpSpPr>
        <p:grpSpPr>
          <a:xfrm>
            <a:off x="119160" y="1004760"/>
            <a:ext cx="7747560" cy="1015920"/>
            <a:chOff x="119160" y="1004760"/>
            <a:chExt cx="7747560" cy="1015920"/>
          </a:xfrm>
        </p:grpSpPr>
        <p:grpSp>
          <p:nvGrpSpPr>
            <p:cNvPr id="440" name="Group 57"/>
            <p:cNvGrpSpPr/>
            <p:nvPr/>
          </p:nvGrpSpPr>
          <p:grpSpPr>
            <a:xfrm>
              <a:off x="119160" y="1004760"/>
              <a:ext cx="7747560" cy="1015920"/>
              <a:chOff x="119160" y="1004760"/>
              <a:chExt cx="7747560" cy="1015920"/>
            </a:xfrm>
          </p:grpSpPr>
          <p:sp>
            <p:nvSpPr>
              <p:cNvPr id="441" name="AutoShape 58"/>
              <p:cNvSpPr/>
              <p:nvPr/>
            </p:nvSpPr>
            <p:spPr>
              <a:xfrm>
                <a:off x="756720" y="11811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42" name="AutoShape 59"/>
              <p:cNvSpPr/>
              <p:nvPr/>
            </p:nvSpPr>
            <p:spPr>
              <a:xfrm>
                <a:off x="119160" y="10047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43" name="Text Box 60"/>
              <p:cNvSpPr/>
              <p:nvPr/>
            </p:nvSpPr>
            <p:spPr>
              <a:xfrm>
                <a:off x="1380600" y="131544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4" name="Text Box 61"/>
              <p:cNvSpPr/>
              <p:nvPr/>
            </p:nvSpPr>
            <p:spPr>
              <a:xfrm>
                <a:off x="496080" y="11505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45" name="Рисунок 14" descr="https://pandia.ru/text/80/648/images/img3_126.jpg"/>
            <p:cNvPicPr/>
            <p:nvPr/>
          </p:nvPicPr>
          <p:blipFill>
            <a:blip r:embed="rId9"/>
            <a:srcRect l="24862" t="0" r="50104" b="1468"/>
            <a:stretch/>
          </p:blipFill>
          <p:spPr>
            <a:xfrm>
              <a:off x="7298640" y="12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46" name="PlaceHolder 2"/>
          <p:cNvSpPr>
            <a:spLocks noGrp="1"/>
          </p:cNvSpPr>
          <p:nvPr>
            <p:ph type="ftr" idx="3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2" name="Прямоугольник 11"/>
          <p:cNvSpPr/>
          <p:nvPr/>
        </p:nvSpPr>
        <p:spPr>
          <a:xfrm>
            <a:off x="335520" y="1196640"/>
            <a:ext cx="1137708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В этом справочнике мы собрали для Вас информацию о профессиях и специальностях, доступных для получения инвалидами и лицами с ОВЗ в профессиональных образовательных организациях Самарской области.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Справочник поможет Вам быстро и легко найти колледж или техникум, который готовит специалистов по востребованным на рынке труда Самарской области профессиям с учетом индивидуальных особенностей, функциональных ограничений и категорий  ограниченных возможностей для получения профессионального образования.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Перейдя на страницу выбранной Вами профессиональной образовательной организации, Вы сможете получить более подробную информацию о ней, воспользовавшись размещенным на каждой странице </a:t>
            </a:r>
            <a:r>
              <a:rPr b="0" lang="en-US" sz="1800" spc="-1" strike="noStrike">
                <a:solidFill>
                  <a:srgbClr val="18418c"/>
                </a:solidFill>
                <a:latin typeface="Arial"/>
              </a:rPr>
              <a:t>qr</a:t>
            </a: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-кодом.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Желаем Вам успешного выбора будущей профессии, и хотим напомнить, что при выборе Вам нужно обязательно учитывать рекомендации, содержащиеся в индивидуальной программе реабилитации и абилитации инвалида (ИПРА) и/или в заключении психолого-медико-педагогической комиссии.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Уверены, Вы найдете себе место учебы по душе!    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УДАЧИ!!!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Уважаемые друзья!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ftr" idx="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48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49" name="Прямоугольник 11"/>
          <p:cNvSpPr/>
          <p:nvPr/>
        </p:nvSpPr>
        <p:spPr>
          <a:xfrm>
            <a:off x="380160" y="214236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художественное училище имени К.С.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Петрова-Водкина»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торгово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 - 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50" name="Группа 12"/>
          <p:cNvGrpSpPr/>
          <p:nvPr/>
        </p:nvGrpSpPr>
        <p:grpSpPr>
          <a:xfrm>
            <a:off x="119160" y="875160"/>
            <a:ext cx="7747560" cy="1015920"/>
            <a:chOff x="119160" y="875160"/>
            <a:chExt cx="7747560" cy="1015920"/>
          </a:xfrm>
        </p:grpSpPr>
        <p:grpSp>
          <p:nvGrpSpPr>
            <p:cNvPr id="451" name="Group 57"/>
            <p:cNvGrpSpPr/>
            <p:nvPr/>
          </p:nvGrpSpPr>
          <p:grpSpPr>
            <a:xfrm>
              <a:off x="119160" y="875160"/>
              <a:ext cx="7747560" cy="1015920"/>
              <a:chOff x="119160" y="875160"/>
              <a:chExt cx="7747560" cy="1015920"/>
            </a:xfrm>
          </p:grpSpPr>
          <p:sp>
            <p:nvSpPr>
              <p:cNvPr id="452" name="AutoShape 58"/>
              <p:cNvSpPr/>
              <p:nvPr/>
            </p:nvSpPr>
            <p:spPr>
              <a:xfrm>
                <a:off x="756720" y="10515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53" name="AutoShape 59"/>
              <p:cNvSpPr/>
              <p:nvPr/>
            </p:nvSpPr>
            <p:spPr>
              <a:xfrm>
                <a:off x="119160" y="8751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54" name="Text Box 60"/>
              <p:cNvSpPr/>
              <p:nvPr/>
            </p:nvSpPr>
            <p:spPr>
              <a:xfrm>
                <a:off x="1380600" y="118548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55" name="Text Box 61"/>
              <p:cNvSpPr/>
              <p:nvPr/>
            </p:nvSpPr>
            <p:spPr>
              <a:xfrm>
                <a:off x="496080" y="10209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56" name="Рисунок 14" descr="https://pandia.ru/text/80/648/images/img3_126.jpg"/>
            <p:cNvPicPr/>
            <p:nvPr/>
          </p:nvPicPr>
          <p:blipFill>
            <a:blip r:embed="rId16"/>
            <a:srcRect l="24862" t="0" r="50104" b="1468"/>
            <a:stretch/>
          </p:blipFill>
          <p:spPr>
            <a:xfrm>
              <a:off x="7298640" y="1149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57" name="PlaceHolder 2"/>
          <p:cNvSpPr>
            <a:spLocks noGrp="1"/>
          </p:cNvSpPr>
          <p:nvPr>
            <p:ph type="ftr" idx="3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5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60" name="Прямоугольник 11"/>
          <p:cNvSpPr/>
          <p:nvPr/>
        </p:nvSpPr>
        <p:spPr>
          <a:xfrm>
            <a:off x="611640" y="212940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электротехнический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«Тольяттинский социально-экономический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61" name="Группа 12"/>
          <p:cNvGrpSpPr/>
          <p:nvPr/>
        </p:nvGrpSpPr>
        <p:grpSpPr>
          <a:xfrm>
            <a:off x="191520" y="1083240"/>
            <a:ext cx="7747200" cy="1015920"/>
            <a:chOff x="191520" y="1083240"/>
            <a:chExt cx="7747200" cy="1015920"/>
          </a:xfrm>
        </p:grpSpPr>
        <p:grpSp>
          <p:nvGrpSpPr>
            <p:cNvPr id="462" name="Group 57"/>
            <p:cNvGrpSpPr/>
            <p:nvPr/>
          </p:nvGrpSpPr>
          <p:grpSpPr>
            <a:xfrm>
              <a:off x="191520" y="1083240"/>
              <a:ext cx="7747200" cy="1015920"/>
              <a:chOff x="191520" y="1083240"/>
              <a:chExt cx="7747200" cy="1015920"/>
            </a:xfrm>
          </p:grpSpPr>
          <p:sp>
            <p:nvSpPr>
              <p:cNvPr id="463" name="AutoShape 58"/>
              <p:cNvSpPr/>
              <p:nvPr/>
            </p:nvSpPr>
            <p:spPr>
              <a:xfrm>
                <a:off x="828720" y="125964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64" name="AutoShape 59"/>
              <p:cNvSpPr/>
              <p:nvPr/>
            </p:nvSpPr>
            <p:spPr>
              <a:xfrm>
                <a:off x="191520" y="108324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65" name="Text Box 60"/>
              <p:cNvSpPr/>
              <p:nvPr/>
            </p:nvSpPr>
            <p:spPr>
              <a:xfrm>
                <a:off x="1452600" y="139392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6" name="Text Box 61"/>
              <p:cNvSpPr/>
              <p:nvPr/>
            </p:nvSpPr>
            <p:spPr>
              <a:xfrm>
                <a:off x="568080" y="122904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67" name="Рисунок 14" descr="https://pandia.ru/text/80/648/images/img3_126.jpg"/>
            <p:cNvPicPr/>
            <p:nvPr/>
          </p:nvPicPr>
          <p:blipFill>
            <a:blip r:embed="rId15"/>
            <a:srcRect l="24862" t="0" r="50104" b="1468"/>
            <a:stretch/>
          </p:blipFill>
          <p:spPr>
            <a:xfrm>
              <a:off x="7370640" y="1357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68" name="PlaceHolder 2"/>
          <p:cNvSpPr>
            <a:spLocks noGrp="1"/>
          </p:cNvSpPr>
          <p:nvPr>
            <p:ph type="ftr" idx="3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70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71" name="Прямоугольник 11"/>
          <p:cNvSpPr/>
          <p:nvPr/>
        </p:nvSpPr>
        <p:spPr>
          <a:xfrm>
            <a:off x="372600" y="186480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медицинский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колледж»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Шенталинский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 филиал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гуманитарных и социально-педагогических дисциплин имени Святителя Алексия, Митрополита Московского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72" name="Группа 12"/>
          <p:cNvGrpSpPr/>
          <p:nvPr/>
        </p:nvGrpSpPr>
        <p:grpSpPr>
          <a:xfrm>
            <a:off x="720" y="928080"/>
            <a:ext cx="7747200" cy="1015920"/>
            <a:chOff x="720" y="928080"/>
            <a:chExt cx="7747200" cy="1015920"/>
          </a:xfrm>
        </p:grpSpPr>
        <p:grpSp>
          <p:nvGrpSpPr>
            <p:cNvPr id="473" name="Group 57"/>
            <p:cNvGrpSpPr/>
            <p:nvPr/>
          </p:nvGrpSpPr>
          <p:grpSpPr>
            <a:xfrm>
              <a:off x="720" y="928080"/>
              <a:ext cx="7747200" cy="1015920"/>
              <a:chOff x="720" y="928080"/>
              <a:chExt cx="7747200" cy="1015920"/>
            </a:xfrm>
          </p:grpSpPr>
          <p:sp>
            <p:nvSpPr>
              <p:cNvPr id="474" name="AutoShape 58"/>
              <p:cNvSpPr/>
              <p:nvPr/>
            </p:nvSpPr>
            <p:spPr>
              <a:xfrm>
                <a:off x="637920" y="110448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75" name="AutoShape 59"/>
              <p:cNvSpPr/>
              <p:nvPr/>
            </p:nvSpPr>
            <p:spPr>
              <a:xfrm>
                <a:off x="720" y="92808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76" name="Text Box 60"/>
              <p:cNvSpPr/>
              <p:nvPr/>
            </p:nvSpPr>
            <p:spPr>
              <a:xfrm>
                <a:off x="1262160" y="123876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7" name="Text Box 61"/>
              <p:cNvSpPr/>
              <p:nvPr/>
            </p:nvSpPr>
            <p:spPr>
              <a:xfrm>
                <a:off x="377640" y="107388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78" name="Рисунок 14" descr="https://pandia.ru/text/80/648/images/img3_126.jpg"/>
            <p:cNvPicPr/>
            <p:nvPr/>
          </p:nvPicPr>
          <p:blipFill>
            <a:blip r:embed="rId18"/>
            <a:srcRect l="24862" t="0" r="50104" b="1468"/>
            <a:stretch/>
          </p:blipFill>
          <p:spPr>
            <a:xfrm>
              <a:off x="7180200" y="1202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79" name="PlaceHolder 2"/>
          <p:cNvSpPr>
            <a:spLocks noGrp="1"/>
          </p:cNvSpPr>
          <p:nvPr>
            <p:ph type="ftr" idx="3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81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82" name="Прямоугольник 11"/>
          <p:cNvSpPr/>
          <p:nvPr/>
        </p:nvSpPr>
        <p:spPr>
          <a:xfrm>
            <a:off x="433080" y="201492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колледж искусств и культуры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им.О.Н.Носцовой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медико-гуманитарный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Сызрани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7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8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9" action="ppaction://hlinksldjump"/>
              </a:rPr>
              <a:t>Усольский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0" action="ppaction://hlinksldjump"/>
              </a:rPr>
              <a:t> сельскохозяйственный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83" name="Группа 12"/>
          <p:cNvGrpSpPr/>
          <p:nvPr/>
        </p:nvGrpSpPr>
        <p:grpSpPr>
          <a:xfrm>
            <a:off x="191520" y="1141200"/>
            <a:ext cx="7747200" cy="1015920"/>
            <a:chOff x="191520" y="1141200"/>
            <a:chExt cx="7747200" cy="1015920"/>
          </a:xfrm>
        </p:grpSpPr>
        <p:grpSp>
          <p:nvGrpSpPr>
            <p:cNvPr id="484" name="Group 57"/>
            <p:cNvGrpSpPr/>
            <p:nvPr/>
          </p:nvGrpSpPr>
          <p:grpSpPr>
            <a:xfrm>
              <a:off x="191520" y="1141200"/>
              <a:ext cx="7747200" cy="1015920"/>
              <a:chOff x="191520" y="1141200"/>
              <a:chExt cx="7747200" cy="1015920"/>
            </a:xfrm>
          </p:grpSpPr>
          <p:sp>
            <p:nvSpPr>
              <p:cNvPr id="485" name="AutoShape 58"/>
              <p:cNvSpPr/>
              <p:nvPr/>
            </p:nvSpPr>
            <p:spPr>
              <a:xfrm>
                <a:off x="828720" y="131760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86" name="AutoShape 59"/>
              <p:cNvSpPr/>
              <p:nvPr/>
            </p:nvSpPr>
            <p:spPr>
              <a:xfrm>
                <a:off x="191520" y="114120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87" name="Text Box 60"/>
              <p:cNvSpPr/>
              <p:nvPr/>
            </p:nvSpPr>
            <p:spPr>
              <a:xfrm>
                <a:off x="1452600" y="145152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8" name="Text Box 61"/>
              <p:cNvSpPr/>
              <p:nvPr/>
            </p:nvSpPr>
            <p:spPr>
              <a:xfrm>
                <a:off x="568080" y="128700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89" name="Рисунок 14" descr="https://pandia.ru/text/80/648/images/img3_126.jpg"/>
            <p:cNvPicPr/>
            <p:nvPr/>
          </p:nvPicPr>
          <p:blipFill>
            <a:blip r:embed="rId31"/>
            <a:srcRect l="24862" t="0" r="50104" b="1468"/>
            <a:stretch/>
          </p:blipFill>
          <p:spPr>
            <a:xfrm>
              <a:off x="7370640" y="14151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90" name="PlaceHolder 2"/>
          <p:cNvSpPr>
            <a:spLocks noGrp="1"/>
          </p:cNvSpPr>
          <p:nvPr>
            <p:ph type="ftr" idx="3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9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93" name="Прямоугольник 11"/>
          <p:cNvSpPr/>
          <p:nvPr/>
        </p:nvSpPr>
        <p:spPr>
          <a:xfrm>
            <a:off x="407520" y="173736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«Чапаевский химико-технологический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професcиональное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аграрный техникум</a:t>
            </a: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Пестравский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 государственный техникум имени Героя Социалистического Труда Анатолия Устиновича Сычёва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94" name="Группа 12"/>
          <p:cNvGrpSpPr/>
          <p:nvPr/>
        </p:nvGrpSpPr>
        <p:grpSpPr>
          <a:xfrm>
            <a:off x="0" y="822600"/>
            <a:ext cx="7747200" cy="1015920"/>
            <a:chOff x="0" y="822600"/>
            <a:chExt cx="7747200" cy="1015920"/>
          </a:xfrm>
        </p:grpSpPr>
        <p:grpSp>
          <p:nvGrpSpPr>
            <p:cNvPr id="495" name="Group 57"/>
            <p:cNvGrpSpPr/>
            <p:nvPr/>
          </p:nvGrpSpPr>
          <p:grpSpPr>
            <a:xfrm>
              <a:off x="0" y="822600"/>
              <a:ext cx="7747200" cy="1015920"/>
              <a:chOff x="0" y="822600"/>
              <a:chExt cx="7747200" cy="1015920"/>
            </a:xfrm>
          </p:grpSpPr>
          <p:sp>
            <p:nvSpPr>
              <p:cNvPr id="496" name="AutoShape 58"/>
              <p:cNvSpPr/>
              <p:nvPr/>
            </p:nvSpPr>
            <p:spPr>
              <a:xfrm>
                <a:off x="637200" y="99900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97" name="AutoShape 59"/>
              <p:cNvSpPr/>
              <p:nvPr/>
            </p:nvSpPr>
            <p:spPr>
              <a:xfrm>
                <a:off x="0" y="82260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98" name="Text Box 60"/>
              <p:cNvSpPr/>
              <p:nvPr/>
            </p:nvSpPr>
            <p:spPr>
              <a:xfrm>
                <a:off x="1261080" y="113328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99" name="Text Box 61"/>
              <p:cNvSpPr/>
              <p:nvPr/>
            </p:nvSpPr>
            <p:spPr>
              <a:xfrm>
                <a:off x="376920" y="96840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500" name="Рисунок 14" descr="https://pandia.ru/text/80/648/images/img3_126.jpg"/>
            <p:cNvPicPr/>
            <p:nvPr/>
          </p:nvPicPr>
          <p:blipFill>
            <a:blip r:embed="rId19"/>
            <a:srcRect l="24862" t="0" r="50104" b="1468"/>
            <a:stretch/>
          </p:blipFill>
          <p:spPr>
            <a:xfrm>
              <a:off x="7179480" y="10969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01" name="PlaceHolder 2"/>
          <p:cNvSpPr>
            <a:spLocks noGrp="1"/>
          </p:cNvSpPr>
          <p:nvPr>
            <p:ph type="ftr" idx="3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PlaceHolder 1"/>
          <p:cNvSpPr>
            <a:spLocks noGrp="1"/>
          </p:cNvSpPr>
          <p:nvPr>
            <p:ph type="title"/>
          </p:nvPr>
        </p:nvSpPr>
        <p:spPr>
          <a:xfrm>
            <a:off x="407520" y="1850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0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04" name="Прямоугольник 11"/>
          <p:cNvSpPr/>
          <p:nvPr/>
        </p:nvSpPr>
        <p:spPr>
          <a:xfrm>
            <a:off x="407520" y="202284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"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Нефтегорский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государственный техникум"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бюджетное профессиональное образовательное учреждение Самарской области «Сергиевский 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 гуманитарно-технологический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05" name="Группа 12"/>
          <p:cNvGrpSpPr/>
          <p:nvPr/>
        </p:nvGrpSpPr>
        <p:grpSpPr>
          <a:xfrm>
            <a:off x="191520" y="908640"/>
            <a:ext cx="7747200" cy="1015920"/>
            <a:chOff x="191520" y="908640"/>
            <a:chExt cx="7747200" cy="1015920"/>
          </a:xfrm>
        </p:grpSpPr>
        <p:grpSp>
          <p:nvGrpSpPr>
            <p:cNvPr id="506" name="Group 57"/>
            <p:cNvGrpSpPr/>
            <p:nvPr/>
          </p:nvGrpSpPr>
          <p:grpSpPr>
            <a:xfrm>
              <a:off x="191520" y="908640"/>
              <a:ext cx="7747200" cy="1015920"/>
              <a:chOff x="191520" y="908640"/>
              <a:chExt cx="7747200" cy="1015920"/>
            </a:xfrm>
          </p:grpSpPr>
          <p:sp>
            <p:nvSpPr>
              <p:cNvPr id="507" name="AutoShape 58"/>
              <p:cNvSpPr/>
              <p:nvPr/>
            </p:nvSpPr>
            <p:spPr>
              <a:xfrm>
                <a:off x="828720" y="108504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08" name="AutoShape 59"/>
              <p:cNvSpPr/>
              <p:nvPr/>
            </p:nvSpPr>
            <p:spPr>
              <a:xfrm>
                <a:off x="191520" y="90864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09" name="Text Box 60"/>
              <p:cNvSpPr/>
              <p:nvPr/>
            </p:nvSpPr>
            <p:spPr>
              <a:xfrm>
                <a:off x="1452600" y="121932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0" name="Text Box 61"/>
              <p:cNvSpPr/>
              <p:nvPr/>
            </p:nvSpPr>
            <p:spPr>
              <a:xfrm>
                <a:off x="568080" y="105444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511" name="Рисунок 14" descr="https://pandia.ru/text/80/648/images/img3_126.jpg"/>
            <p:cNvPicPr/>
            <p:nvPr/>
          </p:nvPicPr>
          <p:blipFill>
            <a:blip r:embed="rId18"/>
            <a:srcRect l="24862" t="0" r="50104" b="1468"/>
            <a:stretch/>
          </p:blipFill>
          <p:spPr>
            <a:xfrm>
              <a:off x="7370640" y="11829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12" name="PlaceHolder 2"/>
          <p:cNvSpPr>
            <a:spLocks noGrp="1"/>
          </p:cNvSpPr>
          <p:nvPr>
            <p:ph type="ftr" idx="3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1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15" name="Прямоугольник 11"/>
          <p:cNvSpPr/>
          <p:nvPr/>
        </p:nvSpPr>
        <p:spPr>
          <a:xfrm>
            <a:off x="441360" y="220608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Е.В.Золотухина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металлургический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16" name="Группа 19"/>
          <p:cNvGrpSpPr/>
          <p:nvPr/>
        </p:nvGrpSpPr>
        <p:grpSpPr>
          <a:xfrm>
            <a:off x="263520" y="1093320"/>
            <a:ext cx="7693920" cy="904320"/>
            <a:chOff x="263520" y="1093320"/>
            <a:chExt cx="7693920" cy="904320"/>
          </a:xfrm>
        </p:grpSpPr>
        <p:grpSp>
          <p:nvGrpSpPr>
            <p:cNvPr id="517" name="Group 57"/>
            <p:cNvGrpSpPr/>
            <p:nvPr/>
          </p:nvGrpSpPr>
          <p:grpSpPr>
            <a:xfrm>
              <a:off x="263520" y="1093320"/>
              <a:ext cx="7693920" cy="904320"/>
              <a:chOff x="263520" y="1093320"/>
              <a:chExt cx="7693920" cy="904320"/>
            </a:xfrm>
          </p:grpSpPr>
          <p:sp>
            <p:nvSpPr>
              <p:cNvPr id="518" name="AutoShape 58"/>
              <p:cNvSpPr/>
              <p:nvPr/>
            </p:nvSpPr>
            <p:spPr>
              <a:xfrm>
                <a:off x="883800" y="125028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19" name="AutoShape 59"/>
              <p:cNvSpPr/>
              <p:nvPr/>
            </p:nvSpPr>
            <p:spPr>
              <a:xfrm>
                <a:off x="263520" y="109332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20" name="Text Box 60"/>
              <p:cNvSpPr/>
              <p:nvPr/>
            </p:nvSpPr>
            <p:spPr>
              <a:xfrm>
                <a:off x="1256040" y="132372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1" name="Text Box 61"/>
              <p:cNvSpPr/>
              <p:nvPr/>
            </p:nvSpPr>
            <p:spPr>
              <a:xfrm>
                <a:off x="624600" y="122328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22" name="Группа 21"/>
            <p:cNvGrpSpPr/>
            <p:nvPr/>
          </p:nvGrpSpPr>
          <p:grpSpPr>
            <a:xfrm>
              <a:off x="7304400" y="1328400"/>
              <a:ext cx="485280" cy="483480"/>
              <a:chOff x="7304400" y="1328400"/>
              <a:chExt cx="485280" cy="483480"/>
            </a:xfrm>
          </p:grpSpPr>
          <p:pic>
            <p:nvPicPr>
              <p:cNvPr id="523" name="Рисунок 22" descr="https://pandia.ru/text/80/648/images/img3_126.jpg"/>
              <p:cNvPicPr/>
              <p:nvPr/>
            </p:nvPicPr>
            <p:blipFill>
              <a:blip r:embed="rId15"/>
              <a:srcRect l="49402" t="0" r="24919" b="0"/>
              <a:stretch/>
            </p:blipFill>
            <p:spPr>
              <a:xfrm>
                <a:off x="7304400" y="132840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24" name="Прямая соединительная линия 23"/>
              <p:cNvCxnSpPr/>
              <p:nvPr/>
            </p:nvCxnSpPr>
            <p:spPr>
              <a:xfrm flipH="1">
                <a:off x="7315920" y="133200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25" name="PlaceHolder 2"/>
          <p:cNvSpPr>
            <a:spLocks noGrp="1"/>
          </p:cNvSpPr>
          <p:nvPr>
            <p:ph type="ftr" idx="3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2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28" name="Прямоугольник 11"/>
          <p:cNvSpPr/>
          <p:nvPr/>
        </p:nvSpPr>
        <p:spPr>
          <a:xfrm>
            <a:off x="476280" y="214308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торгово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- 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29" name="Группа 19"/>
          <p:cNvGrpSpPr/>
          <p:nvPr/>
        </p:nvGrpSpPr>
        <p:grpSpPr>
          <a:xfrm>
            <a:off x="191520" y="1106640"/>
            <a:ext cx="7693920" cy="904320"/>
            <a:chOff x="191520" y="1106640"/>
            <a:chExt cx="7693920" cy="904320"/>
          </a:xfrm>
        </p:grpSpPr>
        <p:grpSp>
          <p:nvGrpSpPr>
            <p:cNvPr id="530" name="Group 57"/>
            <p:cNvGrpSpPr/>
            <p:nvPr/>
          </p:nvGrpSpPr>
          <p:grpSpPr>
            <a:xfrm>
              <a:off x="191520" y="1106640"/>
              <a:ext cx="7693920" cy="904320"/>
              <a:chOff x="191520" y="1106640"/>
              <a:chExt cx="7693920" cy="904320"/>
            </a:xfrm>
          </p:grpSpPr>
          <p:sp>
            <p:nvSpPr>
              <p:cNvPr id="531" name="AutoShape 58"/>
              <p:cNvSpPr/>
              <p:nvPr/>
            </p:nvSpPr>
            <p:spPr>
              <a:xfrm>
                <a:off x="811800" y="126396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32" name="AutoShape 59"/>
              <p:cNvSpPr/>
              <p:nvPr/>
            </p:nvSpPr>
            <p:spPr>
              <a:xfrm>
                <a:off x="191520" y="110664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33" name="Text Box 60"/>
              <p:cNvSpPr/>
              <p:nvPr/>
            </p:nvSpPr>
            <p:spPr>
              <a:xfrm>
                <a:off x="1184040" y="133704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4" name="Text Box 61"/>
              <p:cNvSpPr/>
              <p:nvPr/>
            </p:nvSpPr>
            <p:spPr>
              <a:xfrm>
                <a:off x="552600" y="123660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35" name="Группа 21"/>
            <p:cNvGrpSpPr/>
            <p:nvPr/>
          </p:nvGrpSpPr>
          <p:grpSpPr>
            <a:xfrm>
              <a:off x="7232400" y="1341720"/>
              <a:ext cx="485280" cy="483480"/>
              <a:chOff x="7232400" y="1341720"/>
              <a:chExt cx="485280" cy="483480"/>
            </a:xfrm>
          </p:grpSpPr>
          <p:pic>
            <p:nvPicPr>
              <p:cNvPr id="536" name="Рисунок 22" descr="https://pandia.ru/text/80/648/images/img3_126.jpg"/>
              <p:cNvPicPr/>
              <p:nvPr/>
            </p:nvPicPr>
            <p:blipFill>
              <a:blip r:embed="rId14"/>
              <a:srcRect l="49402" t="0" r="24919" b="0"/>
              <a:stretch/>
            </p:blipFill>
            <p:spPr>
              <a:xfrm>
                <a:off x="7232400" y="134172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37" name="Прямая соединительная линия 23"/>
              <p:cNvCxnSpPr/>
              <p:nvPr/>
            </p:nvCxnSpPr>
            <p:spPr>
              <a:xfrm flipH="1">
                <a:off x="7243920" y="134532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38" name="PlaceHolder 2"/>
          <p:cNvSpPr>
            <a:spLocks noGrp="1"/>
          </p:cNvSpPr>
          <p:nvPr>
            <p:ph type="ftr" idx="4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40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41" name="Прямоугольник 11"/>
          <p:cNvSpPr/>
          <p:nvPr/>
        </p:nvSpPr>
        <p:spPr>
          <a:xfrm>
            <a:off x="611640" y="212940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бюджетное профессиональное учреждение Самарской области «Колледж гуманитарных и социально-педагогических дисциплин имени Святителя Алексия, Митрополита Московского»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автономное профессиональное образовательное учреждение Самарской области «Жигулевский государственный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42" name="Группа 19"/>
          <p:cNvGrpSpPr/>
          <p:nvPr/>
        </p:nvGrpSpPr>
        <p:grpSpPr>
          <a:xfrm>
            <a:off x="191520" y="1072440"/>
            <a:ext cx="7693920" cy="904320"/>
            <a:chOff x="191520" y="1072440"/>
            <a:chExt cx="7693920" cy="904320"/>
          </a:xfrm>
        </p:grpSpPr>
        <p:grpSp>
          <p:nvGrpSpPr>
            <p:cNvPr id="543" name="Group 57"/>
            <p:cNvGrpSpPr/>
            <p:nvPr/>
          </p:nvGrpSpPr>
          <p:grpSpPr>
            <a:xfrm>
              <a:off x="191520" y="1072440"/>
              <a:ext cx="7693920" cy="904320"/>
              <a:chOff x="191520" y="1072440"/>
              <a:chExt cx="7693920" cy="904320"/>
            </a:xfrm>
          </p:grpSpPr>
          <p:sp>
            <p:nvSpPr>
              <p:cNvPr id="544" name="AutoShape 58"/>
              <p:cNvSpPr/>
              <p:nvPr/>
            </p:nvSpPr>
            <p:spPr>
              <a:xfrm>
                <a:off x="811800" y="122940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45" name="AutoShape 59"/>
              <p:cNvSpPr/>
              <p:nvPr/>
            </p:nvSpPr>
            <p:spPr>
              <a:xfrm>
                <a:off x="191520" y="107244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46" name="Text Box 60"/>
              <p:cNvSpPr/>
              <p:nvPr/>
            </p:nvSpPr>
            <p:spPr>
              <a:xfrm>
                <a:off x="1184040" y="130284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7" name="Text Box 61"/>
              <p:cNvSpPr/>
              <p:nvPr/>
            </p:nvSpPr>
            <p:spPr>
              <a:xfrm>
                <a:off x="552600" y="120240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48" name="Группа 21"/>
            <p:cNvGrpSpPr/>
            <p:nvPr/>
          </p:nvGrpSpPr>
          <p:grpSpPr>
            <a:xfrm>
              <a:off x="7232400" y="1307520"/>
              <a:ext cx="485280" cy="483480"/>
              <a:chOff x="7232400" y="1307520"/>
              <a:chExt cx="485280" cy="483480"/>
            </a:xfrm>
          </p:grpSpPr>
          <p:pic>
            <p:nvPicPr>
              <p:cNvPr id="549" name="Рисунок 22" descr="https://pandia.ru/text/80/648/images/img3_126.jpg"/>
              <p:cNvPicPr/>
              <p:nvPr/>
            </p:nvPicPr>
            <p:blipFill>
              <a:blip r:embed="rId14"/>
              <a:srcRect l="49402" t="0" r="24919" b="0"/>
              <a:stretch/>
            </p:blipFill>
            <p:spPr>
              <a:xfrm>
                <a:off x="7232400" y="130752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50" name="Прямая соединительная линия 23"/>
              <p:cNvCxnSpPr/>
              <p:nvPr/>
            </p:nvCxnSpPr>
            <p:spPr>
              <a:xfrm flipH="1">
                <a:off x="7243920" y="131112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51" name="PlaceHolder 2"/>
          <p:cNvSpPr>
            <a:spLocks noGrp="1"/>
          </p:cNvSpPr>
          <p:nvPr>
            <p:ph type="ftr" idx="4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5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54" name="Прямоугольник 11"/>
          <p:cNvSpPr/>
          <p:nvPr/>
        </p:nvSpPr>
        <p:spPr>
          <a:xfrm>
            <a:off x="407520" y="211248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 гуманитарно-технологический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55" name="Группа 19"/>
          <p:cNvGrpSpPr/>
          <p:nvPr/>
        </p:nvGrpSpPr>
        <p:grpSpPr>
          <a:xfrm>
            <a:off x="191520" y="1144080"/>
            <a:ext cx="7693920" cy="904320"/>
            <a:chOff x="191520" y="1144080"/>
            <a:chExt cx="7693920" cy="904320"/>
          </a:xfrm>
        </p:grpSpPr>
        <p:grpSp>
          <p:nvGrpSpPr>
            <p:cNvPr id="556" name="Group 57"/>
            <p:cNvGrpSpPr/>
            <p:nvPr/>
          </p:nvGrpSpPr>
          <p:grpSpPr>
            <a:xfrm>
              <a:off x="191520" y="1144080"/>
              <a:ext cx="7693920" cy="904320"/>
              <a:chOff x="191520" y="1144080"/>
              <a:chExt cx="7693920" cy="904320"/>
            </a:xfrm>
          </p:grpSpPr>
          <p:sp>
            <p:nvSpPr>
              <p:cNvPr id="557" name="AutoShape 58"/>
              <p:cNvSpPr/>
              <p:nvPr/>
            </p:nvSpPr>
            <p:spPr>
              <a:xfrm>
                <a:off x="811800" y="130140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58" name="AutoShape 59"/>
              <p:cNvSpPr/>
              <p:nvPr/>
            </p:nvSpPr>
            <p:spPr>
              <a:xfrm>
                <a:off x="191520" y="114408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59" name="Text Box 60"/>
              <p:cNvSpPr/>
              <p:nvPr/>
            </p:nvSpPr>
            <p:spPr>
              <a:xfrm>
                <a:off x="1184040" y="137448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0" name="Text Box 61"/>
              <p:cNvSpPr/>
              <p:nvPr/>
            </p:nvSpPr>
            <p:spPr>
              <a:xfrm>
                <a:off x="552600" y="127404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61" name="Группа 21"/>
            <p:cNvGrpSpPr/>
            <p:nvPr/>
          </p:nvGrpSpPr>
          <p:grpSpPr>
            <a:xfrm>
              <a:off x="7232400" y="1379520"/>
              <a:ext cx="485280" cy="483480"/>
              <a:chOff x="7232400" y="1379520"/>
              <a:chExt cx="485280" cy="483480"/>
            </a:xfrm>
          </p:grpSpPr>
          <p:pic>
            <p:nvPicPr>
              <p:cNvPr id="562" name="Рисунок 22" descr="https://pandia.ru/text/80/648/images/img3_126.jpg"/>
              <p:cNvPicPr/>
              <p:nvPr/>
            </p:nvPicPr>
            <p:blipFill>
              <a:blip r:embed="rId16"/>
              <a:srcRect l="49402" t="0" r="24919" b="0"/>
              <a:stretch/>
            </p:blipFill>
            <p:spPr>
              <a:xfrm>
                <a:off x="7232400" y="137952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63" name="Прямая соединительная линия 23"/>
              <p:cNvCxnSpPr/>
              <p:nvPr/>
            </p:nvCxnSpPr>
            <p:spPr>
              <a:xfrm flipH="1">
                <a:off x="7243920" y="1382760"/>
                <a:ext cx="432360" cy="37080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64" name="PlaceHolder 2"/>
          <p:cNvSpPr>
            <a:spLocks noGrp="1"/>
          </p:cNvSpPr>
          <p:nvPr>
            <p:ph type="ftr" idx="4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6" name="Прямоугольник 11"/>
          <p:cNvSpPr/>
          <p:nvPr/>
        </p:nvSpPr>
        <p:spPr>
          <a:xfrm>
            <a:off x="430200" y="1340640"/>
            <a:ext cx="11377080" cy="64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27" name="Группа 5"/>
          <p:cNvGrpSpPr/>
          <p:nvPr/>
        </p:nvGrpSpPr>
        <p:grpSpPr>
          <a:xfrm>
            <a:off x="46080" y="833760"/>
            <a:ext cx="7802640" cy="898560"/>
            <a:chOff x="46080" y="833760"/>
            <a:chExt cx="7802640" cy="898560"/>
          </a:xfrm>
        </p:grpSpPr>
        <p:grpSp>
          <p:nvGrpSpPr>
            <p:cNvPr id="128" name="Group 42"/>
            <p:cNvGrpSpPr/>
            <p:nvPr/>
          </p:nvGrpSpPr>
          <p:grpSpPr>
            <a:xfrm>
              <a:off x="46080" y="833760"/>
              <a:ext cx="7802640" cy="898560"/>
              <a:chOff x="46080" y="833760"/>
              <a:chExt cx="7802640" cy="898560"/>
            </a:xfrm>
          </p:grpSpPr>
          <p:sp>
            <p:nvSpPr>
              <p:cNvPr id="129" name="AutoShape 43"/>
              <p:cNvSpPr/>
              <p:nvPr/>
            </p:nvSpPr>
            <p:spPr>
              <a:xfrm>
                <a:off x="675360" y="989640"/>
                <a:ext cx="717336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0" name="AutoShape 44"/>
              <p:cNvSpPr/>
              <p:nvPr/>
            </p:nvSpPr>
            <p:spPr>
              <a:xfrm>
                <a:off x="46080" y="833760"/>
                <a:ext cx="113220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1" name="Text Box 45"/>
              <p:cNvSpPr/>
              <p:nvPr/>
            </p:nvSpPr>
            <p:spPr>
              <a:xfrm>
                <a:off x="1212840" y="1122840"/>
                <a:ext cx="64706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1" action="ppaction://hlinksldjump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2" name="Text Box 46"/>
              <p:cNvSpPr/>
              <p:nvPr/>
            </p:nvSpPr>
            <p:spPr>
              <a:xfrm>
                <a:off x="416160" y="9626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33" name="Рисунок 7" descr="https://pandia.ru/text/80/648/images/img3_126.jpg"/>
            <p:cNvPicPr/>
            <p:nvPr/>
          </p:nvPicPr>
          <p:blipFill>
            <a:blip r:embed="rId2"/>
            <a:srcRect l="74914" t="0" r="0" b="0"/>
            <a:stretch/>
          </p:blipFill>
          <p:spPr>
            <a:xfrm>
              <a:off x="7004880" y="1062360"/>
              <a:ext cx="638640" cy="5392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34" name="Группа 13"/>
          <p:cNvGrpSpPr/>
          <p:nvPr/>
        </p:nvGrpSpPr>
        <p:grpSpPr>
          <a:xfrm>
            <a:off x="92880" y="1731960"/>
            <a:ext cx="7685280" cy="880200"/>
            <a:chOff x="92880" y="1731960"/>
            <a:chExt cx="7685280" cy="880200"/>
          </a:xfrm>
        </p:grpSpPr>
        <p:grpSp>
          <p:nvGrpSpPr>
            <p:cNvPr id="135" name="Group 47"/>
            <p:cNvGrpSpPr/>
            <p:nvPr/>
          </p:nvGrpSpPr>
          <p:grpSpPr>
            <a:xfrm>
              <a:off x="92880" y="1731960"/>
              <a:ext cx="7685280" cy="880200"/>
              <a:chOff x="92880" y="1731960"/>
              <a:chExt cx="7685280" cy="880200"/>
            </a:xfrm>
          </p:grpSpPr>
          <p:sp>
            <p:nvSpPr>
              <p:cNvPr id="136" name="AutoShape 48"/>
              <p:cNvSpPr/>
              <p:nvPr/>
            </p:nvSpPr>
            <p:spPr>
              <a:xfrm>
                <a:off x="771840" y="19216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7" name="AutoShape 49"/>
              <p:cNvSpPr/>
              <p:nvPr/>
            </p:nvSpPr>
            <p:spPr>
              <a:xfrm>
                <a:off x="92880" y="173196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8" name="Text Box 50"/>
              <p:cNvSpPr/>
              <p:nvPr/>
            </p:nvSpPr>
            <p:spPr>
              <a:xfrm>
                <a:off x="1235160" y="198864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3" action="ppaction://hlinksldjump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9" name="Text Box 51"/>
              <p:cNvSpPr/>
              <p:nvPr/>
            </p:nvSpPr>
            <p:spPr>
              <a:xfrm>
                <a:off x="450000" y="185832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40" name="Рисунок 15" descr="https://mo-strelna.ru/upload_files/pomosh/2.png"/>
            <p:cNvPicPr/>
            <p:nvPr/>
          </p:nvPicPr>
          <p:blipFill>
            <a:blip r:embed="rId4"/>
            <a:srcRect l="24385" t="0" r="50277" b="0"/>
            <a:stretch/>
          </p:blipFill>
          <p:spPr>
            <a:xfrm>
              <a:off x="6948720" y="1908000"/>
              <a:ext cx="667800" cy="591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1" name="Группа 20"/>
          <p:cNvGrpSpPr/>
          <p:nvPr/>
        </p:nvGrpSpPr>
        <p:grpSpPr>
          <a:xfrm>
            <a:off x="92880" y="2615400"/>
            <a:ext cx="7684920" cy="906840"/>
            <a:chOff x="92880" y="2615400"/>
            <a:chExt cx="7684920" cy="906840"/>
          </a:xfrm>
        </p:grpSpPr>
        <p:grpSp>
          <p:nvGrpSpPr>
            <p:cNvPr id="142" name="Group 52"/>
            <p:cNvGrpSpPr/>
            <p:nvPr/>
          </p:nvGrpSpPr>
          <p:grpSpPr>
            <a:xfrm>
              <a:off x="92880" y="2615400"/>
              <a:ext cx="7684920" cy="906840"/>
              <a:chOff x="92880" y="2615400"/>
              <a:chExt cx="7684920" cy="906840"/>
            </a:xfrm>
          </p:grpSpPr>
          <p:sp>
            <p:nvSpPr>
              <p:cNvPr id="143" name="AutoShape 53"/>
              <p:cNvSpPr/>
              <p:nvPr/>
            </p:nvSpPr>
            <p:spPr>
              <a:xfrm>
                <a:off x="761400" y="277272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4" name="AutoShape 54"/>
              <p:cNvSpPr/>
              <p:nvPr/>
            </p:nvSpPr>
            <p:spPr>
              <a:xfrm>
                <a:off x="92880" y="261540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5" name="Text Box 55"/>
              <p:cNvSpPr/>
              <p:nvPr/>
            </p:nvSpPr>
            <p:spPr>
              <a:xfrm>
                <a:off x="1307520" y="284004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5" action="ppaction://hlinksldjump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6" name="Text Box 56"/>
              <p:cNvSpPr/>
              <p:nvPr/>
            </p:nvSpPr>
            <p:spPr>
              <a:xfrm>
                <a:off x="497160" y="274536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47" name="Рисунок 23" descr="https://mo-strelna.ru/upload_files/pomosh/2.png"/>
            <p:cNvPicPr/>
            <p:nvPr/>
          </p:nvPicPr>
          <p:blipFill>
            <a:blip r:embed="rId6"/>
            <a:srcRect l="0" t="0" r="73700" b="0"/>
            <a:stretch/>
          </p:blipFill>
          <p:spPr>
            <a:xfrm>
              <a:off x="7075440" y="279684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8" name="Группа 28"/>
          <p:cNvGrpSpPr/>
          <p:nvPr/>
        </p:nvGrpSpPr>
        <p:grpSpPr>
          <a:xfrm>
            <a:off x="120240" y="3582360"/>
            <a:ext cx="7747200" cy="1015920"/>
            <a:chOff x="120240" y="3582360"/>
            <a:chExt cx="7747200" cy="1015920"/>
          </a:xfrm>
        </p:grpSpPr>
        <p:grpSp>
          <p:nvGrpSpPr>
            <p:cNvPr id="149" name="Group 57"/>
            <p:cNvGrpSpPr/>
            <p:nvPr/>
          </p:nvGrpSpPr>
          <p:grpSpPr>
            <a:xfrm>
              <a:off x="120240" y="3582360"/>
              <a:ext cx="7747200" cy="1015920"/>
              <a:chOff x="120240" y="3582360"/>
              <a:chExt cx="7747200" cy="1015920"/>
            </a:xfrm>
          </p:grpSpPr>
          <p:sp>
            <p:nvSpPr>
              <p:cNvPr id="150" name="AutoShape 58"/>
              <p:cNvSpPr/>
              <p:nvPr/>
            </p:nvSpPr>
            <p:spPr>
              <a:xfrm>
                <a:off x="757440" y="37587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1" name="AutoShape 59"/>
              <p:cNvSpPr/>
              <p:nvPr/>
            </p:nvSpPr>
            <p:spPr>
              <a:xfrm>
                <a:off x="120240" y="35823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2" name="Text Box 60"/>
              <p:cNvSpPr/>
              <p:nvPr/>
            </p:nvSpPr>
            <p:spPr>
              <a:xfrm>
                <a:off x="1198080" y="393264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50f21"/>
                    </a:solidFill>
                    <a:uFillTx/>
                    <a:latin typeface="Arial"/>
                    <a:hlinkClick r:id="rId7" action="ppaction://hlinksldjump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3" name="Text Box 61"/>
              <p:cNvSpPr/>
              <p:nvPr/>
            </p:nvSpPr>
            <p:spPr>
              <a:xfrm>
                <a:off x="496800" y="37281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54" name="Рисунок 30" descr="https://pandia.ru/text/80/648/images/img3_126.jpg"/>
            <p:cNvPicPr/>
            <p:nvPr/>
          </p:nvPicPr>
          <p:blipFill>
            <a:blip r:embed="rId8"/>
            <a:srcRect l="24862" t="0" r="50104" b="1468"/>
            <a:stretch/>
          </p:blipFill>
          <p:spPr>
            <a:xfrm>
              <a:off x="7232760" y="3852000"/>
              <a:ext cx="478440" cy="546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55" name="Группа 36"/>
          <p:cNvGrpSpPr/>
          <p:nvPr/>
        </p:nvGrpSpPr>
        <p:grpSpPr>
          <a:xfrm>
            <a:off x="154800" y="4692960"/>
            <a:ext cx="7693920" cy="904320"/>
            <a:chOff x="154800" y="4692960"/>
            <a:chExt cx="7693920" cy="904320"/>
          </a:xfrm>
        </p:grpSpPr>
        <p:grpSp>
          <p:nvGrpSpPr>
            <p:cNvPr id="156" name="Group 57"/>
            <p:cNvGrpSpPr/>
            <p:nvPr/>
          </p:nvGrpSpPr>
          <p:grpSpPr>
            <a:xfrm>
              <a:off x="154800" y="4692960"/>
              <a:ext cx="7693920" cy="904320"/>
              <a:chOff x="154800" y="4692960"/>
              <a:chExt cx="7693920" cy="904320"/>
            </a:xfrm>
          </p:grpSpPr>
          <p:sp>
            <p:nvSpPr>
              <p:cNvPr id="157" name="AutoShape 58"/>
              <p:cNvSpPr/>
              <p:nvPr/>
            </p:nvSpPr>
            <p:spPr>
              <a:xfrm>
                <a:off x="775080" y="485028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8" name="AutoShape 59"/>
              <p:cNvSpPr/>
              <p:nvPr/>
            </p:nvSpPr>
            <p:spPr>
              <a:xfrm>
                <a:off x="154800" y="469296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9" name="Text Box 60"/>
              <p:cNvSpPr/>
              <p:nvPr/>
            </p:nvSpPr>
            <p:spPr>
              <a:xfrm>
                <a:off x="1315440" y="492768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9" action="ppaction://hlinksldjump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0" name="Text Box 61"/>
              <p:cNvSpPr/>
              <p:nvPr/>
            </p:nvSpPr>
            <p:spPr>
              <a:xfrm>
                <a:off x="515880" y="482292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61" name="Группа 38"/>
            <p:cNvGrpSpPr/>
            <p:nvPr/>
          </p:nvGrpSpPr>
          <p:grpSpPr>
            <a:xfrm>
              <a:off x="7195680" y="4928040"/>
              <a:ext cx="485280" cy="483480"/>
              <a:chOff x="7195680" y="4928040"/>
              <a:chExt cx="485280" cy="483480"/>
            </a:xfrm>
          </p:grpSpPr>
          <p:pic>
            <p:nvPicPr>
              <p:cNvPr id="162" name="Рисунок 39" descr="https://pandia.ru/text/80/648/images/img3_126.jpg"/>
              <p:cNvPicPr/>
              <p:nvPr/>
            </p:nvPicPr>
            <p:blipFill>
              <a:blip r:embed="rId10"/>
              <a:srcRect l="49402" t="0" r="24919" b="0"/>
              <a:stretch/>
            </p:blipFill>
            <p:spPr>
              <a:xfrm>
                <a:off x="7195680" y="492804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163" name="Прямая соединительная линия 40"/>
              <p:cNvCxnSpPr/>
              <p:nvPr/>
            </p:nvCxnSpPr>
            <p:spPr>
              <a:xfrm flipH="1">
                <a:off x="7207200" y="493164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grpSp>
        <p:nvGrpSpPr>
          <p:cNvPr id="164" name="Группа 45"/>
          <p:cNvGrpSpPr/>
          <p:nvPr/>
        </p:nvGrpSpPr>
        <p:grpSpPr>
          <a:xfrm>
            <a:off x="154800" y="5635800"/>
            <a:ext cx="7714800" cy="906480"/>
            <a:chOff x="154800" y="5635800"/>
            <a:chExt cx="7714800" cy="906480"/>
          </a:xfrm>
        </p:grpSpPr>
        <p:grpSp>
          <p:nvGrpSpPr>
            <p:cNvPr id="165" name="Group 57"/>
            <p:cNvGrpSpPr/>
            <p:nvPr/>
          </p:nvGrpSpPr>
          <p:grpSpPr>
            <a:xfrm>
              <a:off x="154800" y="5635800"/>
              <a:ext cx="7714800" cy="906480"/>
              <a:chOff x="154800" y="5635800"/>
              <a:chExt cx="7714800" cy="906480"/>
            </a:xfrm>
          </p:grpSpPr>
          <p:sp>
            <p:nvSpPr>
              <p:cNvPr id="166" name="AutoShape 58"/>
              <p:cNvSpPr/>
              <p:nvPr/>
            </p:nvSpPr>
            <p:spPr>
              <a:xfrm>
                <a:off x="776160" y="57931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7" name="AutoShape 59"/>
              <p:cNvSpPr/>
              <p:nvPr/>
            </p:nvSpPr>
            <p:spPr>
              <a:xfrm>
                <a:off x="154800" y="56358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8" name="Text Box 60"/>
              <p:cNvSpPr/>
              <p:nvPr/>
            </p:nvSpPr>
            <p:spPr>
              <a:xfrm>
                <a:off x="1324800" y="588564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11" action="ppaction://hlinksldjump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9" name="Text Box 61"/>
              <p:cNvSpPr/>
              <p:nvPr/>
            </p:nvSpPr>
            <p:spPr>
              <a:xfrm>
                <a:off x="519120" y="576576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70" name="Рисунок 47" descr="https://pandia.ru/text/80/648/images/img3_126.jpg"/>
            <p:cNvPicPr/>
            <p:nvPr/>
          </p:nvPicPr>
          <p:blipFill>
            <a:blip r:embed="rId12"/>
            <a:srcRect l="0" t="1909" r="74972" b="0"/>
            <a:stretch/>
          </p:blipFill>
          <p:spPr>
            <a:xfrm>
              <a:off x="7250040" y="58672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1" name="PlaceHolder 1"/>
          <p:cNvSpPr>
            <a:spLocks noGrp="1"/>
          </p:cNvSpPr>
          <p:nvPr>
            <p:ph type="ftr" idx="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6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67" name="Прямоугольник 11"/>
          <p:cNvSpPr/>
          <p:nvPr/>
        </p:nvSpPr>
        <p:spPr>
          <a:xfrm>
            <a:off x="585000" y="2066040"/>
            <a:ext cx="113770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68" name="Группа 19"/>
          <p:cNvGrpSpPr/>
          <p:nvPr/>
        </p:nvGrpSpPr>
        <p:grpSpPr>
          <a:xfrm>
            <a:off x="191520" y="1078200"/>
            <a:ext cx="7693920" cy="904320"/>
            <a:chOff x="191520" y="1078200"/>
            <a:chExt cx="7693920" cy="904320"/>
          </a:xfrm>
        </p:grpSpPr>
        <p:grpSp>
          <p:nvGrpSpPr>
            <p:cNvPr id="569" name="Group 57"/>
            <p:cNvGrpSpPr/>
            <p:nvPr/>
          </p:nvGrpSpPr>
          <p:grpSpPr>
            <a:xfrm>
              <a:off x="191520" y="1078200"/>
              <a:ext cx="7693920" cy="904320"/>
              <a:chOff x="191520" y="1078200"/>
              <a:chExt cx="7693920" cy="904320"/>
            </a:xfrm>
          </p:grpSpPr>
          <p:sp>
            <p:nvSpPr>
              <p:cNvPr id="570" name="AutoShape 58"/>
              <p:cNvSpPr/>
              <p:nvPr/>
            </p:nvSpPr>
            <p:spPr>
              <a:xfrm>
                <a:off x="811800" y="123516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71" name="AutoShape 59"/>
              <p:cNvSpPr/>
              <p:nvPr/>
            </p:nvSpPr>
            <p:spPr>
              <a:xfrm>
                <a:off x="191520" y="107820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72" name="Text Box 60"/>
              <p:cNvSpPr/>
              <p:nvPr/>
            </p:nvSpPr>
            <p:spPr>
              <a:xfrm>
                <a:off x="1184040" y="130860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3" name="Text Box 61"/>
              <p:cNvSpPr/>
              <p:nvPr/>
            </p:nvSpPr>
            <p:spPr>
              <a:xfrm>
                <a:off x="552600" y="120816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74" name="Группа 21"/>
            <p:cNvGrpSpPr/>
            <p:nvPr/>
          </p:nvGrpSpPr>
          <p:grpSpPr>
            <a:xfrm>
              <a:off x="7232400" y="1313280"/>
              <a:ext cx="485280" cy="483480"/>
              <a:chOff x="7232400" y="1313280"/>
              <a:chExt cx="485280" cy="483480"/>
            </a:xfrm>
          </p:grpSpPr>
          <p:pic>
            <p:nvPicPr>
              <p:cNvPr id="575" name="Рисунок 22" descr="https://pandia.ru/text/80/648/images/img3_126.jpg"/>
              <p:cNvPicPr/>
              <p:nvPr/>
            </p:nvPicPr>
            <p:blipFill>
              <a:blip r:embed="rId9"/>
              <a:srcRect l="49402" t="0" r="24919" b="0"/>
              <a:stretch/>
            </p:blipFill>
            <p:spPr>
              <a:xfrm>
                <a:off x="7232400" y="131328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76" name="Прямая соединительная линия 23"/>
              <p:cNvCxnSpPr/>
              <p:nvPr/>
            </p:nvCxnSpPr>
            <p:spPr>
              <a:xfrm flipH="1">
                <a:off x="7243920" y="131688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77" name="PlaceHolder 2"/>
          <p:cNvSpPr>
            <a:spLocks noGrp="1"/>
          </p:cNvSpPr>
          <p:nvPr>
            <p:ph type="ftr" idx="4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PlaceHolder 1"/>
          <p:cNvSpPr>
            <a:spLocks noGrp="1"/>
          </p:cNvSpPr>
          <p:nvPr>
            <p:ph type="title"/>
          </p:nvPr>
        </p:nvSpPr>
        <p:spPr>
          <a:xfrm>
            <a:off x="407520" y="1850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7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80" name="Прямоугольник 11"/>
          <p:cNvSpPr/>
          <p:nvPr/>
        </p:nvSpPr>
        <p:spPr>
          <a:xfrm>
            <a:off x="407520" y="207324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«Сергиевский 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81" name="Группа 19"/>
          <p:cNvGrpSpPr/>
          <p:nvPr/>
        </p:nvGrpSpPr>
        <p:grpSpPr>
          <a:xfrm>
            <a:off x="263520" y="1141200"/>
            <a:ext cx="7693920" cy="904320"/>
            <a:chOff x="263520" y="1141200"/>
            <a:chExt cx="7693920" cy="904320"/>
          </a:xfrm>
        </p:grpSpPr>
        <p:grpSp>
          <p:nvGrpSpPr>
            <p:cNvPr id="582" name="Group 57"/>
            <p:cNvGrpSpPr/>
            <p:nvPr/>
          </p:nvGrpSpPr>
          <p:grpSpPr>
            <a:xfrm>
              <a:off x="263520" y="1141200"/>
              <a:ext cx="7693920" cy="904320"/>
              <a:chOff x="263520" y="1141200"/>
              <a:chExt cx="7693920" cy="904320"/>
            </a:xfrm>
          </p:grpSpPr>
          <p:sp>
            <p:nvSpPr>
              <p:cNvPr id="583" name="AutoShape 58"/>
              <p:cNvSpPr/>
              <p:nvPr/>
            </p:nvSpPr>
            <p:spPr>
              <a:xfrm>
                <a:off x="883800" y="129852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84" name="AutoShape 59"/>
              <p:cNvSpPr/>
              <p:nvPr/>
            </p:nvSpPr>
            <p:spPr>
              <a:xfrm>
                <a:off x="263520" y="114120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85" name="Text Box 60"/>
              <p:cNvSpPr/>
              <p:nvPr/>
            </p:nvSpPr>
            <p:spPr>
              <a:xfrm>
                <a:off x="1256040" y="137160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6" name="Text Box 61"/>
              <p:cNvSpPr/>
              <p:nvPr/>
            </p:nvSpPr>
            <p:spPr>
              <a:xfrm>
                <a:off x="624600" y="127116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87" name="Группа 21"/>
            <p:cNvGrpSpPr/>
            <p:nvPr/>
          </p:nvGrpSpPr>
          <p:grpSpPr>
            <a:xfrm>
              <a:off x="7304400" y="1376280"/>
              <a:ext cx="485280" cy="483480"/>
              <a:chOff x="7304400" y="1376280"/>
              <a:chExt cx="485280" cy="483480"/>
            </a:xfrm>
          </p:grpSpPr>
          <p:pic>
            <p:nvPicPr>
              <p:cNvPr id="588" name="Рисунок 22" descr="https://pandia.ru/text/80/648/images/img3_126.jpg"/>
              <p:cNvPicPr/>
              <p:nvPr/>
            </p:nvPicPr>
            <p:blipFill>
              <a:blip r:embed="rId12"/>
              <a:srcRect l="49402" t="0" r="24919" b="0"/>
              <a:stretch/>
            </p:blipFill>
            <p:spPr>
              <a:xfrm>
                <a:off x="7304400" y="137628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89" name="Прямая соединительная линия 23"/>
              <p:cNvCxnSpPr/>
              <p:nvPr/>
            </p:nvCxnSpPr>
            <p:spPr>
              <a:xfrm flipH="1">
                <a:off x="7315920" y="137988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90" name="PlaceHolder 2"/>
          <p:cNvSpPr>
            <a:spLocks noGrp="1"/>
          </p:cNvSpPr>
          <p:nvPr>
            <p:ph type="ftr" idx="4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9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593" name="Группа 11"/>
          <p:cNvGrpSpPr/>
          <p:nvPr/>
        </p:nvGrpSpPr>
        <p:grpSpPr>
          <a:xfrm>
            <a:off x="372600" y="1150200"/>
            <a:ext cx="7715880" cy="906480"/>
            <a:chOff x="372600" y="1150200"/>
            <a:chExt cx="7715880" cy="906480"/>
          </a:xfrm>
        </p:grpSpPr>
        <p:grpSp>
          <p:nvGrpSpPr>
            <p:cNvPr id="594" name="Group 57"/>
            <p:cNvGrpSpPr/>
            <p:nvPr/>
          </p:nvGrpSpPr>
          <p:grpSpPr>
            <a:xfrm>
              <a:off x="372600" y="1150200"/>
              <a:ext cx="7704360" cy="906480"/>
              <a:chOff x="372600" y="1150200"/>
              <a:chExt cx="7704360" cy="906480"/>
            </a:xfrm>
          </p:grpSpPr>
          <p:sp>
            <p:nvSpPr>
              <p:cNvPr id="595" name="AutoShape 58"/>
              <p:cNvSpPr/>
              <p:nvPr/>
            </p:nvSpPr>
            <p:spPr>
              <a:xfrm>
                <a:off x="993960" y="13075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96" name="AutoShape 59"/>
              <p:cNvSpPr/>
              <p:nvPr/>
            </p:nvSpPr>
            <p:spPr>
              <a:xfrm>
                <a:off x="372600" y="11502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97" name="Text Box 60"/>
              <p:cNvSpPr/>
              <p:nvPr/>
            </p:nvSpPr>
            <p:spPr>
              <a:xfrm>
                <a:off x="1330560" y="140616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8" name="Text Box 61"/>
              <p:cNvSpPr/>
              <p:nvPr/>
            </p:nvSpPr>
            <p:spPr>
              <a:xfrm>
                <a:off x="736920" y="128052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599" name="Рисунок 37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7608240" y="1396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00" name="Прямоугольник 12"/>
          <p:cNvSpPr/>
          <p:nvPr/>
        </p:nvSpPr>
        <p:spPr>
          <a:xfrm>
            <a:off x="407520" y="2084400"/>
            <a:ext cx="113770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художественное училище имени К.С.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Петрова-Водкина»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1" name="PlaceHolder 2"/>
          <p:cNvSpPr>
            <a:spLocks noGrp="1"/>
          </p:cNvSpPr>
          <p:nvPr>
            <p:ph type="ftr" idx="4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60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04" name="Группа 11"/>
          <p:cNvGrpSpPr/>
          <p:nvPr/>
        </p:nvGrpSpPr>
        <p:grpSpPr>
          <a:xfrm>
            <a:off x="372600" y="1150200"/>
            <a:ext cx="7715880" cy="906480"/>
            <a:chOff x="372600" y="1150200"/>
            <a:chExt cx="7715880" cy="906480"/>
          </a:xfrm>
        </p:grpSpPr>
        <p:grpSp>
          <p:nvGrpSpPr>
            <p:cNvPr id="605" name="Group 57"/>
            <p:cNvGrpSpPr/>
            <p:nvPr/>
          </p:nvGrpSpPr>
          <p:grpSpPr>
            <a:xfrm>
              <a:off x="372600" y="1150200"/>
              <a:ext cx="7704360" cy="906480"/>
              <a:chOff x="372600" y="1150200"/>
              <a:chExt cx="7704360" cy="906480"/>
            </a:xfrm>
          </p:grpSpPr>
          <p:sp>
            <p:nvSpPr>
              <p:cNvPr id="606" name="AutoShape 58"/>
              <p:cNvSpPr/>
              <p:nvPr/>
            </p:nvSpPr>
            <p:spPr>
              <a:xfrm>
                <a:off x="993960" y="13075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07" name="AutoShape 59"/>
              <p:cNvSpPr/>
              <p:nvPr/>
            </p:nvSpPr>
            <p:spPr>
              <a:xfrm>
                <a:off x="372600" y="11502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08" name="Text Box 60"/>
              <p:cNvSpPr/>
              <p:nvPr/>
            </p:nvSpPr>
            <p:spPr>
              <a:xfrm>
                <a:off x="1330560" y="140616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9" name="Text Box 61"/>
              <p:cNvSpPr/>
              <p:nvPr/>
            </p:nvSpPr>
            <p:spPr>
              <a:xfrm>
                <a:off x="736920" y="128052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610" name="Рисунок 37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7608240" y="1396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11" name="Прямоугольник 12"/>
          <p:cNvSpPr/>
          <p:nvPr/>
        </p:nvSpPr>
        <p:spPr>
          <a:xfrm>
            <a:off x="407520" y="208440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Московского»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профессиональное образовательное учреждение Самарской области «Тольяттинский социально-экономический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2" name="PlaceHolder 2"/>
          <p:cNvSpPr>
            <a:spLocks noGrp="1"/>
          </p:cNvSpPr>
          <p:nvPr>
            <p:ph type="ftr" idx="4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61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15" name="Группа 11"/>
          <p:cNvGrpSpPr/>
          <p:nvPr/>
        </p:nvGrpSpPr>
        <p:grpSpPr>
          <a:xfrm>
            <a:off x="372600" y="1150200"/>
            <a:ext cx="7715880" cy="906480"/>
            <a:chOff x="372600" y="1150200"/>
            <a:chExt cx="7715880" cy="906480"/>
          </a:xfrm>
        </p:grpSpPr>
        <p:grpSp>
          <p:nvGrpSpPr>
            <p:cNvPr id="616" name="Group 57"/>
            <p:cNvGrpSpPr/>
            <p:nvPr/>
          </p:nvGrpSpPr>
          <p:grpSpPr>
            <a:xfrm>
              <a:off x="372600" y="1150200"/>
              <a:ext cx="7704360" cy="906480"/>
              <a:chOff x="372600" y="1150200"/>
              <a:chExt cx="7704360" cy="906480"/>
            </a:xfrm>
          </p:grpSpPr>
          <p:sp>
            <p:nvSpPr>
              <p:cNvPr id="617" name="AutoShape 58"/>
              <p:cNvSpPr/>
              <p:nvPr/>
            </p:nvSpPr>
            <p:spPr>
              <a:xfrm>
                <a:off x="993960" y="13075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18" name="AutoShape 59"/>
              <p:cNvSpPr/>
              <p:nvPr/>
            </p:nvSpPr>
            <p:spPr>
              <a:xfrm>
                <a:off x="372600" y="11502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19" name="Text Box 60"/>
              <p:cNvSpPr/>
              <p:nvPr/>
            </p:nvSpPr>
            <p:spPr>
              <a:xfrm>
                <a:off x="1330560" y="140616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0" name="Text Box 61"/>
              <p:cNvSpPr/>
              <p:nvPr/>
            </p:nvSpPr>
            <p:spPr>
              <a:xfrm>
                <a:off x="736920" y="128052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621" name="Рисунок 37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7608240" y="1396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22" name="Прямоугольник 12"/>
          <p:cNvSpPr/>
          <p:nvPr/>
        </p:nvSpPr>
        <p:spPr>
          <a:xfrm>
            <a:off x="407520" y="2265120"/>
            <a:ext cx="113770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AutoShape 3"/>
          <p:cNvSpPr/>
          <p:nvPr/>
        </p:nvSpPr>
        <p:spPr>
          <a:xfrm>
            <a:off x="3202560" y="1422000"/>
            <a:ext cx="8797680" cy="176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24" name="PlaceHolder 1"/>
          <p:cNvSpPr>
            <a:spLocks noGrp="1"/>
          </p:cNvSpPr>
          <p:nvPr>
            <p:ph type="title"/>
          </p:nvPr>
        </p:nvSpPr>
        <p:spPr>
          <a:xfrm>
            <a:off x="406800" y="189720"/>
            <a:ext cx="92156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"Сызранский колледж искусств и культуры им.О.Н.Носцовой"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25" name="Прямоугольник 43"/>
          <p:cNvSpPr/>
          <p:nvPr/>
        </p:nvSpPr>
        <p:spPr>
          <a:xfrm>
            <a:off x="3246480" y="165348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 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видам)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6" name="Прямоугольник 44"/>
          <p:cNvSpPr/>
          <p:nvPr/>
        </p:nvSpPr>
        <p:spPr>
          <a:xfrm>
            <a:off x="1703520" y="1340640"/>
            <a:ext cx="1732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Arial Narrow"/>
              </a:rPr>
              <a:t>Логотип ПОО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7" name="Прямоугольник 45"/>
          <p:cNvSpPr/>
          <p:nvPr/>
        </p:nvSpPr>
        <p:spPr>
          <a:xfrm>
            <a:off x="406800" y="6424920"/>
            <a:ext cx="12019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446001, Самарская область, г.Сызрань, Лодочный пер., 22    тел.  +7 846 498-45-07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28" name="Группа 5"/>
          <p:cNvGrpSpPr/>
          <p:nvPr/>
        </p:nvGrpSpPr>
        <p:grpSpPr>
          <a:xfrm>
            <a:off x="462600" y="1525320"/>
            <a:ext cx="2242800" cy="1824840"/>
            <a:chOff x="462600" y="1525320"/>
            <a:chExt cx="2242800" cy="1824840"/>
          </a:xfrm>
        </p:grpSpPr>
        <p:sp>
          <p:nvSpPr>
            <p:cNvPr id="629" name="Oval 14"/>
            <p:cNvSpPr/>
            <p:nvPr/>
          </p:nvSpPr>
          <p:spPr>
            <a:xfrm>
              <a:off x="462600" y="21168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30" name="Group 18"/>
            <p:cNvGrpSpPr/>
            <p:nvPr/>
          </p:nvGrpSpPr>
          <p:grpSpPr>
            <a:xfrm>
              <a:off x="687240" y="1525320"/>
              <a:ext cx="1928880" cy="1824840"/>
              <a:chOff x="687240" y="1525320"/>
              <a:chExt cx="1928880" cy="1824840"/>
            </a:xfrm>
          </p:grpSpPr>
          <p:sp>
            <p:nvSpPr>
              <p:cNvPr id="631" name="Oval 19"/>
              <p:cNvSpPr/>
              <p:nvPr/>
            </p:nvSpPr>
            <p:spPr>
              <a:xfrm>
                <a:off x="687240" y="15253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32" name="Oval 20"/>
              <p:cNvSpPr/>
              <p:nvPr/>
            </p:nvSpPr>
            <p:spPr>
              <a:xfrm>
                <a:off x="712080" y="1535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33" name="Oval 21"/>
              <p:cNvSpPr/>
              <p:nvPr/>
            </p:nvSpPr>
            <p:spPr>
              <a:xfrm>
                <a:off x="731880" y="15530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34" name="Oval 22"/>
              <p:cNvSpPr/>
              <p:nvPr/>
            </p:nvSpPr>
            <p:spPr>
              <a:xfrm>
                <a:off x="836640" y="1599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35" name="Text Box 38"/>
            <p:cNvSpPr/>
            <p:nvPr/>
          </p:nvSpPr>
          <p:spPr>
            <a:xfrm>
              <a:off x="695520" y="20898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36" name="Рисунок 5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341360" y="15901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637" name="Picture 2" descr="http://qrcoder.ru/code/?https%3A%2F%2Fszr-coll-isk.ru%2Fapplicants%2Fthe_admissions_committee%2F&amp;4&amp;0"/>
          <p:cNvPicPr/>
          <p:nvPr/>
        </p:nvPicPr>
        <p:blipFill>
          <a:blip r:embed="rId2"/>
          <a:stretch/>
        </p:blipFill>
        <p:spPr>
          <a:xfrm>
            <a:off x="10776600" y="237960"/>
            <a:ext cx="851400" cy="851400"/>
          </a:xfrm>
          <a:prstGeom prst="rect">
            <a:avLst/>
          </a:prstGeom>
          <a:ln w="0">
            <a:noFill/>
          </a:ln>
        </p:spPr>
      </p:pic>
      <p:grpSp>
        <p:nvGrpSpPr>
          <p:cNvPr id="638" name="Группа 39"/>
          <p:cNvGrpSpPr/>
          <p:nvPr/>
        </p:nvGrpSpPr>
        <p:grpSpPr>
          <a:xfrm>
            <a:off x="434880" y="3790080"/>
            <a:ext cx="2337840" cy="1824840"/>
            <a:chOff x="434880" y="3790080"/>
            <a:chExt cx="2337840" cy="1824840"/>
          </a:xfrm>
        </p:grpSpPr>
        <p:sp>
          <p:nvSpPr>
            <p:cNvPr id="639" name="Oval 14"/>
            <p:cNvSpPr/>
            <p:nvPr/>
          </p:nvSpPr>
          <p:spPr>
            <a:xfrm>
              <a:off x="434880" y="43729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40" name="Group 18"/>
            <p:cNvGrpSpPr/>
            <p:nvPr/>
          </p:nvGrpSpPr>
          <p:grpSpPr>
            <a:xfrm>
              <a:off x="662400" y="3790080"/>
              <a:ext cx="1928880" cy="1824840"/>
              <a:chOff x="662400" y="3790080"/>
              <a:chExt cx="1928880" cy="1824840"/>
            </a:xfrm>
          </p:grpSpPr>
          <p:sp>
            <p:nvSpPr>
              <p:cNvPr id="641" name="Oval 19"/>
              <p:cNvSpPr/>
              <p:nvPr/>
            </p:nvSpPr>
            <p:spPr>
              <a:xfrm>
                <a:off x="662400" y="3790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42" name="Oval 20"/>
              <p:cNvSpPr/>
              <p:nvPr/>
            </p:nvSpPr>
            <p:spPr>
              <a:xfrm>
                <a:off x="687240" y="3800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43" name="Oval 21"/>
              <p:cNvSpPr/>
              <p:nvPr/>
            </p:nvSpPr>
            <p:spPr>
              <a:xfrm>
                <a:off x="707040" y="3817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44" name="Oval 22"/>
              <p:cNvSpPr/>
              <p:nvPr/>
            </p:nvSpPr>
            <p:spPr>
              <a:xfrm>
                <a:off x="812160" y="3864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45" name="Text Box 38"/>
            <p:cNvSpPr/>
            <p:nvPr/>
          </p:nvSpPr>
          <p:spPr>
            <a:xfrm>
              <a:off x="579960" y="43617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46" name="Рисунок 53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87800" y="39056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47" name="Прямоугольник 58"/>
          <p:cNvSpPr/>
          <p:nvPr/>
        </p:nvSpPr>
        <p:spPr>
          <a:xfrm>
            <a:off x="3301560" y="3716280"/>
            <a:ext cx="854568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53.02.03 Инструментальное исполнительство (по видам инструментов)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видам)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8" name="AutoShape 3"/>
          <p:cNvSpPr/>
          <p:nvPr/>
        </p:nvSpPr>
        <p:spPr>
          <a:xfrm>
            <a:off x="3163680" y="3466800"/>
            <a:ext cx="8856000" cy="2460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49" name="PlaceHolder 2"/>
          <p:cNvSpPr>
            <a:spLocks noGrp="1"/>
          </p:cNvSpPr>
          <p:nvPr>
            <p:ph type="ftr" idx="47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"Самарский металлургический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51" name="Прямоугольник 43"/>
          <p:cNvSpPr/>
          <p:nvPr/>
        </p:nvSpPr>
        <p:spPr>
          <a:xfrm>
            <a:off x="814320" y="6458040"/>
            <a:ext cx="6549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 Narrow"/>
              </a:rPr>
              <a:t>443035, г. Самара ,ул. Нагорная, дом 128   тел.  </a:t>
            </a:r>
            <a:r>
              <a:rPr b="0" lang="en-US" sz="1800" spc="-1" strike="noStrike">
                <a:solidFill>
                  <a:srgbClr val="f2f2f2"/>
                </a:solidFill>
                <a:latin typeface="Arial Narrow"/>
              </a:rPr>
              <a:t>+7 846 956-54-47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5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53" name="Группа 4"/>
          <p:cNvGrpSpPr/>
          <p:nvPr/>
        </p:nvGrpSpPr>
        <p:grpSpPr>
          <a:xfrm>
            <a:off x="452160" y="1595880"/>
            <a:ext cx="2314080" cy="1824840"/>
            <a:chOff x="452160" y="1595880"/>
            <a:chExt cx="2314080" cy="1824840"/>
          </a:xfrm>
        </p:grpSpPr>
        <p:sp>
          <p:nvSpPr>
            <p:cNvPr id="654" name="Oval 14"/>
            <p:cNvSpPr/>
            <p:nvPr/>
          </p:nvSpPr>
          <p:spPr>
            <a:xfrm>
              <a:off x="452160" y="2162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55" name="Group 18"/>
            <p:cNvGrpSpPr/>
            <p:nvPr/>
          </p:nvGrpSpPr>
          <p:grpSpPr>
            <a:xfrm>
              <a:off x="648000" y="1595880"/>
              <a:ext cx="1928880" cy="1824840"/>
              <a:chOff x="648000" y="1595880"/>
              <a:chExt cx="1928880" cy="1824840"/>
            </a:xfrm>
          </p:grpSpPr>
          <p:sp>
            <p:nvSpPr>
              <p:cNvPr id="656" name="Oval 19"/>
              <p:cNvSpPr/>
              <p:nvPr/>
            </p:nvSpPr>
            <p:spPr>
              <a:xfrm>
                <a:off x="648000" y="1595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57" name="Oval 20"/>
              <p:cNvSpPr/>
              <p:nvPr/>
            </p:nvSpPr>
            <p:spPr>
              <a:xfrm>
                <a:off x="672840" y="1605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58" name="Oval 21"/>
              <p:cNvSpPr/>
              <p:nvPr/>
            </p:nvSpPr>
            <p:spPr>
              <a:xfrm>
                <a:off x="692640" y="1623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59" name="Oval 22"/>
              <p:cNvSpPr/>
              <p:nvPr/>
            </p:nvSpPr>
            <p:spPr>
              <a:xfrm>
                <a:off x="772920" y="1658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60" name="Text Box 38"/>
            <p:cNvSpPr/>
            <p:nvPr/>
          </p:nvSpPr>
          <p:spPr>
            <a:xfrm>
              <a:off x="506520" y="21376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61" name="Рисунок 46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345320" y="1666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662" name="Группа 5"/>
          <p:cNvGrpSpPr/>
          <p:nvPr/>
        </p:nvGrpSpPr>
        <p:grpSpPr>
          <a:xfrm>
            <a:off x="423720" y="4144680"/>
            <a:ext cx="2337840" cy="1824840"/>
            <a:chOff x="423720" y="4144680"/>
            <a:chExt cx="2337840" cy="1824840"/>
          </a:xfrm>
        </p:grpSpPr>
        <p:sp>
          <p:nvSpPr>
            <p:cNvPr id="663" name="Oval 14"/>
            <p:cNvSpPr/>
            <p:nvPr/>
          </p:nvSpPr>
          <p:spPr>
            <a:xfrm>
              <a:off x="423720" y="47275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64" name="Group 18"/>
            <p:cNvGrpSpPr/>
            <p:nvPr/>
          </p:nvGrpSpPr>
          <p:grpSpPr>
            <a:xfrm>
              <a:off x="651600" y="4144680"/>
              <a:ext cx="1928880" cy="1824840"/>
              <a:chOff x="651600" y="4144680"/>
              <a:chExt cx="1928880" cy="1824840"/>
            </a:xfrm>
          </p:grpSpPr>
          <p:sp>
            <p:nvSpPr>
              <p:cNvPr id="665" name="Oval 19"/>
              <p:cNvSpPr/>
              <p:nvPr/>
            </p:nvSpPr>
            <p:spPr>
              <a:xfrm>
                <a:off x="651600" y="4144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66" name="Oval 20"/>
              <p:cNvSpPr/>
              <p:nvPr/>
            </p:nvSpPr>
            <p:spPr>
              <a:xfrm>
                <a:off x="676080" y="4155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67" name="Oval 21"/>
              <p:cNvSpPr/>
              <p:nvPr/>
            </p:nvSpPr>
            <p:spPr>
              <a:xfrm>
                <a:off x="696240" y="4172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68" name="Oval 22"/>
              <p:cNvSpPr/>
              <p:nvPr/>
            </p:nvSpPr>
            <p:spPr>
              <a:xfrm>
                <a:off x="801000" y="4219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69" name="Text Box 38"/>
            <p:cNvSpPr/>
            <p:nvPr/>
          </p:nvSpPr>
          <p:spPr>
            <a:xfrm>
              <a:off x="568800" y="47163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70" name="Рисунок 44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76640" y="4260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671" name="Picture 4" descr="http://qrcoder.ru/code/?https%3A%2F%2Fcamek.ru%2Findex.php%2Fabiturientu%2Fsvedeniya-o-nabore-abiturientov-s-invalidnostyu-i-ovz&amp;4&amp;0"/>
          <p:cNvPicPr/>
          <p:nvPr/>
        </p:nvPicPr>
        <p:blipFill>
          <a:blip r:embed="rId3"/>
          <a:stretch/>
        </p:blipFill>
        <p:spPr>
          <a:xfrm>
            <a:off x="10767600" y="2224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672" name="Прямоугольник 39"/>
          <p:cNvSpPr/>
          <p:nvPr/>
        </p:nvSpPr>
        <p:spPr>
          <a:xfrm>
            <a:off x="2988720" y="185472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3" name="Прямоугольник 40"/>
          <p:cNvSpPr/>
          <p:nvPr/>
        </p:nvSpPr>
        <p:spPr>
          <a:xfrm>
            <a:off x="2907360" y="438768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4" name="AutoShape 3"/>
          <p:cNvSpPr/>
          <p:nvPr/>
        </p:nvSpPr>
        <p:spPr>
          <a:xfrm>
            <a:off x="2779920" y="4063320"/>
            <a:ext cx="8659800" cy="1987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75" name="AutoShape 3"/>
          <p:cNvSpPr/>
          <p:nvPr/>
        </p:nvSpPr>
        <p:spPr>
          <a:xfrm>
            <a:off x="2885760" y="1427040"/>
            <a:ext cx="8538480" cy="2005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76" name="PlaceHolder 2"/>
          <p:cNvSpPr>
            <a:spLocks noGrp="1"/>
          </p:cNvSpPr>
          <p:nvPr>
            <p:ph type="ftr" idx="4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"Самарский металлургический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78" name="Прямоугольник 43"/>
          <p:cNvSpPr/>
          <p:nvPr/>
        </p:nvSpPr>
        <p:spPr>
          <a:xfrm>
            <a:off x="814320" y="6458040"/>
            <a:ext cx="7873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443035, г. Самара ,ул. Нагорная, дом 128    тел.  </a:t>
            </a:r>
            <a:r>
              <a:rPr b="0" lang="en-US" sz="1800" spc="-1" strike="noStrike">
                <a:solidFill>
                  <a:srgbClr val="f2f2f2"/>
                </a:solidFill>
                <a:latin typeface="Arial"/>
              </a:rPr>
              <a:t>+7 846 956-54-47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7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pic>
        <p:nvPicPr>
          <p:cNvPr id="680" name="Picture 4" descr="http://qrcoder.ru/code/?https%3A%2F%2Fcamek.ru%2Findex.php%2Fabiturientu%2Fsvedeniya-o-nabore-abiturientov-s-invalidnostyu-i-ovz&amp;4&amp;0"/>
          <p:cNvPicPr/>
          <p:nvPr/>
        </p:nvPicPr>
        <p:blipFill>
          <a:blip r:embed="rId1"/>
          <a:stretch/>
        </p:blipFill>
        <p:spPr>
          <a:xfrm>
            <a:off x="10767600" y="2224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681" name="Прямоугольник 39"/>
          <p:cNvSpPr/>
          <p:nvPr/>
        </p:nvSpPr>
        <p:spPr>
          <a:xfrm>
            <a:off x="2826000" y="2339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43.01.09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82" name="Группа 25"/>
          <p:cNvGrpSpPr/>
          <p:nvPr/>
        </p:nvGrpSpPr>
        <p:grpSpPr>
          <a:xfrm>
            <a:off x="335520" y="2140560"/>
            <a:ext cx="2242800" cy="1824840"/>
            <a:chOff x="335520" y="2140560"/>
            <a:chExt cx="2242800" cy="1824840"/>
          </a:xfrm>
        </p:grpSpPr>
        <p:sp>
          <p:nvSpPr>
            <p:cNvPr id="683" name="Oval 14"/>
            <p:cNvSpPr/>
            <p:nvPr/>
          </p:nvSpPr>
          <p:spPr>
            <a:xfrm>
              <a:off x="335520" y="27320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84" name="Group 18"/>
            <p:cNvGrpSpPr/>
            <p:nvPr/>
          </p:nvGrpSpPr>
          <p:grpSpPr>
            <a:xfrm>
              <a:off x="560160" y="2140560"/>
              <a:ext cx="1928880" cy="1824840"/>
              <a:chOff x="560160" y="2140560"/>
              <a:chExt cx="1928880" cy="1824840"/>
            </a:xfrm>
          </p:grpSpPr>
          <p:sp>
            <p:nvSpPr>
              <p:cNvPr id="685" name="Oval 19"/>
              <p:cNvSpPr/>
              <p:nvPr/>
            </p:nvSpPr>
            <p:spPr>
              <a:xfrm>
                <a:off x="560160" y="2140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86" name="Oval 20"/>
              <p:cNvSpPr/>
              <p:nvPr/>
            </p:nvSpPr>
            <p:spPr>
              <a:xfrm>
                <a:off x="584640" y="21510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87" name="Oval 21"/>
              <p:cNvSpPr/>
              <p:nvPr/>
            </p:nvSpPr>
            <p:spPr>
              <a:xfrm>
                <a:off x="604800" y="2168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88" name="Oval 22"/>
              <p:cNvSpPr/>
              <p:nvPr/>
            </p:nvSpPr>
            <p:spPr>
              <a:xfrm>
                <a:off x="709560" y="2215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89" name="Text Box 38"/>
            <p:cNvSpPr/>
            <p:nvPr/>
          </p:nvSpPr>
          <p:spPr>
            <a:xfrm>
              <a:off x="568440" y="27050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90" name="Рисунок 29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22053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91" name="AutoShape 3"/>
          <p:cNvSpPr/>
          <p:nvPr/>
        </p:nvSpPr>
        <p:spPr>
          <a:xfrm>
            <a:off x="2572560" y="1969200"/>
            <a:ext cx="8856000" cy="28994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92" name="PlaceHolder 2"/>
          <p:cNvSpPr>
            <a:spLocks noGrp="1"/>
          </p:cNvSpPr>
          <p:nvPr>
            <p:ph type="ftr" idx="49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"Новокуйбышевский гуманитарно-технологический колледж"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94" name="Прямоугольник 43"/>
          <p:cNvSpPr/>
          <p:nvPr/>
        </p:nvSpPr>
        <p:spPr>
          <a:xfrm>
            <a:off x="814320" y="6458040"/>
            <a:ext cx="9169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г.Новокуйбышевск,  ул.Успенского 2   тел. +7 846 356-42-54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9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96" name="Группа 4"/>
          <p:cNvGrpSpPr/>
          <p:nvPr/>
        </p:nvGrpSpPr>
        <p:grpSpPr>
          <a:xfrm>
            <a:off x="452160" y="1595880"/>
            <a:ext cx="2314080" cy="1824840"/>
            <a:chOff x="452160" y="1595880"/>
            <a:chExt cx="2314080" cy="1824840"/>
          </a:xfrm>
        </p:grpSpPr>
        <p:sp>
          <p:nvSpPr>
            <p:cNvPr id="697" name="Oval 14"/>
            <p:cNvSpPr/>
            <p:nvPr/>
          </p:nvSpPr>
          <p:spPr>
            <a:xfrm>
              <a:off x="452160" y="2162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98" name="Group 18"/>
            <p:cNvGrpSpPr/>
            <p:nvPr/>
          </p:nvGrpSpPr>
          <p:grpSpPr>
            <a:xfrm>
              <a:off x="648000" y="1595880"/>
              <a:ext cx="1928880" cy="1824840"/>
              <a:chOff x="648000" y="1595880"/>
              <a:chExt cx="1928880" cy="1824840"/>
            </a:xfrm>
          </p:grpSpPr>
          <p:sp>
            <p:nvSpPr>
              <p:cNvPr id="699" name="Oval 19"/>
              <p:cNvSpPr/>
              <p:nvPr/>
            </p:nvSpPr>
            <p:spPr>
              <a:xfrm>
                <a:off x="648000" y="1595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00" name="Oval 20"/>
              <p:cNvSpPr/>
              <p:nvPr/>
            </p:nvSpPr>
            <p:spPr>
              <a:xfrm>
                <a:off x="672840" y="1605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01" name="Oval 21"/>
              <p:cNvSpPr/>
              <p:nvPr/>
            </p:nvSpPr>
            <p:spPr>
              <a:xfrm>
                <a:off x="692640" y="1623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02" name="Oval 22"/>
              <p:cNvSpPr/>
              <p:nvPr/>
            </p:nvSpPr>
            <p:spPr>
              <a:xfrm>
                <a:off x="772920" y="1658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03" name="Text Box 38"/>
            <p:cNvSpPr/>
            <p:nvPr/>
          </p:nvSpPr>
          <p:spPr>
            <a:xfrm>
              <a:off x="506520" y="21376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04" name="Рисунок 46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345320" y="1666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705" name="Группа 5"/>
          <p:cNvGrpSpPr/>
          <p:nvPr/>
        </p:nvGrpSpPr>
        <p:grpSpPr>
          <a:xfrm>
            <a:off x="423720" y="4144680"/>
            <a:ext cx="2337840" cy="1824840"/>
            <a:chOff x="423720" y="4144680"/>
            <a:chExt cx="2337840" cy="1824840"/>
          </a:xfrm>
        </p:grpSpPr>
        <p:sp>
          <p:nvSpPr>
            <p:cNvPr id="706" name="Oval 14"/>
            <p:cNvSpPr/>
            <p:nvPr/>
          </p:nvSpPr>
          <p:spPr>
            <a:xfrm>
              <a:off x="423720" y="47275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07" name="Group 18"/>
            <p:cNvGrpSpPr/>
            <p:nvPr/>
          </p:nvGrpSpPr>
          <p:grpSpPr>
            <a:xfrm>
              <a:off x="651600" y="4144680"/>
              <a:ext cx="1928880" cy="1824840"/>
              <a:chOff x="651600" y="4144680"/>
              <a:chExt cx="1928880" cy="1824840"/>
            </a:xfrm>
          </p:grpSpPr>
          <p:sp>
            <p:nvSpPr>
              <p:cNvPr id="708" name="Oval 19"/>
              <p:cNvSpPr/>
              <p:nvPr/>
            </p:nvSpPr>
            <p:spPr>
              <a:xfrm>
                <a:off x="651600" y="4144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09" name="Oval 20"/>
              <p:cNvSpPr/>
              <p:nvPr/>
            </p:nvSpPr>
            <p:spPr>
              <a:xfrm>
                <a:off x="676080" y="4155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10" name="Oval 21"/>
              <p:cNvSpPr/>
              <p:nvPr/>
            </p:nvSpPr>
            <p:spPr>
              <a:xfrm>
                <a:off x="696240" y="4172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11" name="Oval 22"/>
              <p:cNvSpPr/>
              <p:nvPr/>
            </p:nvSpPr>
            <p:spPr>
              <a:xfrm>
                <a:off x="801000" y="4219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12" name="Text Box 38"/>
            <p:cNvSpPr/>
            <p:nvPr/>
          </p:nvSpPr>
          <p:spPr>
            <a:xfrm>
              <a:off x="568800" y="47163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13" name="Рисунок 44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76640" y="4260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14" name="Прямоугольник 39"/>
          <p:cNvSpPr/>
          <p:nvPr/>
        </p:nvSpPr>
        <p:spPr>
          <a:xfrm>
            <a:off x="2879640" y="1245240"/>
            <a:ext cx="875376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          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5" name="Прямоугольник 25"/>
          <p:cNvSpPr/>
          <p:nvPr/>
        </p:nvSpPr>
        <p:spPr>
          <a:xfrm>
            <a:off x="2904480" y="3875760"/>
            <a:ext cx="875376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          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16" name="Picture 2" descr="http://qrcoder.ru/code/?https%3A%2F%2Fnggtk.ru%2Fabiturientam&amp;4&amp;0"/>
          <p:cNvPicPr/>
          <p:nvPr/>
        </p:nvPicPr>
        <p:blipFill>
          <a:blip r:embed="rId3"/>
          <a:stretch/>
        </p:blipFill>
        <p:spPr>
          <a:xfrm>
            <a:off x="10711080" y="232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717" name="AutoShape 3"/>
          <p:cNvSpPr/>
          <p:nvPr/>
        </p:nvSpPr>
        <p:spPr>
          <a:xfrm>
            <a:off x="2715840" y="3838320"/>
            <a:ext cx="8856000" cy="24886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18" name="AutoShape 3"/>
          <p:cNvSpPr/>
          <p:nvPr/>
        </p:nvSpPr>
        <p:spPr>
          <a:xfrm>
            <a:off x="2707920" y="1309320"/>
            <a:ext cx="8856000" cy="2424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19" name="PlaceHolder 2"/>
          <p:cNvSpPr>
            <a:spLocks noGrp="1"/>
          </p:cNvSpPr>
          <p:nvPr>
            <p:ph type="ftr" idx="50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"Новокуйбышевский гуманитарно-технологический колледж"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21" name="Прямоугольник 43"/>
          <p:cNvSpPr/>
          <p:nvPr/>
        </p:nvSpPr>
        <p:spPr>
          <a:xfrm>
            <a:off x="814320" y="6458040"/>
            <a:ext cx="9241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г.Новокуйбышевск,  ул.Успенского 2   тел.+7 846 356-42-54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2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23" name="Прямоугольник 39"/>
          <p:cNvSpPr/>
          <p:nvPr/>
        </p:nvSpPr>
        <p:spPr>
          <a:xfrm>
            <a:off x="2905200" y="1206360"/>
            <a:ext cx="875376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          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43.02.15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Поварское и кондитерское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4" name="Прямоугольник 25"/>
          <p:cNvSpPr/>
          <p:nvPr/>
        </p:nvSpPr>
        <p:spPr>
          <a:xfrm>
            <a:off x="3001320" y="3890520"/>
            <a:ext cx="8753760" cy="300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официант, бармен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25" name="Picture 2" descr="http://qrcoder.ru/code/?https%3A%2F%2Fnggtk.ru%2Fabiturientam&amp;4&amp;0"/>
          <p:cNvPicPr/>
          <p:nvPr/>
        </p:nvPicPr>
        <p:blipFill>
          <a:blip r:embed="rId1"/>
          <a:stretch/>
        </p:blipFill>
        <p:spPr>
          <a:xfrm>
            <a:off x="10711080" y="23256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726" name="Группа 26"/>
          <p:cNvGrpSpPr/>
          <p:nvPr/>
        </p:nvGrpSpPr>
        <p:grpSpPr>
          <a:xfrm>
            <a:off x="434520" y="1646640"/>
            <a:ext cx="2242800" cy="1824840"/>
            <a:chOff x="434520" y="1646640"/>
            <a:chExt cx="2242800" cy="1824840"/>
          </a:xfrm>
        </p:grpSpPr>
        <p:sp>
          <p:nvSpPr>
            <p:cNvPr id="727" name="Oval 14"/>
            <p:cNvSpPr/>
            <p:nvPr/>
          </p:nvSpPr>
          <p:spPr>
            <a:xfrm>
              <a:off x="434520" y="223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28" name="Group 18"/>
            <p:cNvGrpSpPr/>
            <p:nvPr/>
          </p:nvGrpSpPr>
          <p:grpSpPr>
            <a:xfrm>
              <a:off x="659160" y="1646640"/>
              <a:ext cx="1928880" cy="1824840"/>
              <a:chOff x="659160" y="1646640"/>
              <a:chExt cx="1928880" cy="1824840"/>
            </a:xfrm>
          </p:grpSpPr>
          <p:sp>
            <p:nvSpPr>
              <p:cNvPr id="729" name="Oval 19"/>
              <p:cNvSpPr/>
              <p:nvPr/>
            </p:nvSpPr>
            <p:spPr>
              <a:xfrm>
                <a:off x="659160" y="164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30" name="Oval 20"/>
              <p:cNvSpPr/>
              <p:nvPr/>
            </p:nvSpPr>
            <p:spPr>
              <a:xfrm>
                <a:off x="684000" y="165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31" name="Oval 21"/>
              <p:cNvSpPr/>
              <p:nvPr/>
            </p:nvSpPr>
            <p:spPr>
              <a:xfrm>
                <a:off x="703800" y="167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32" name="Oval 22"/>
              <p:cNvSpPr/>
              <p:nvPr/>
            </p:nvSpPr>
            <p:spPr>
              <a:xfrm>
                <a:off x="808560" y="172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33" name="Text Box 38"/>
            <p:cNvSpPr/>
            <p:nvPr/>
          </p:nvSpPr>
          <p:spPr>
            <a:xfrm>
              <a:off x="667440" y="2211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34" name="Рисунок 30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313280" y="1711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735" name="Группа 35"/>
          <p:cNvGrpSpPr/>
          <p:nvPr/>
        </p:nvGrpSpPr>
        <p:grpSpPr>
          <a:xfrm>
            <a:off x="450360" y="4181040"/>
            <a:ext cx="2382120" cy="1824840"/>
            <a:chOff x="450360" y="4181040"/>
            <a:chExt cx="2382120" cy="1824840"/>
          </a:xfrm>
        </p:grpSpPr>
        <p:sp>
          <p:nvSpPr>
            <p:cNvPr id="736" name="Oval 14"/>
            <p:cNvSpPr/>
            <p:nvPr/>
          </p:nvSpPr>
          <p:spPr>
            <a:xfrm>
              <a:off x="450360" y="47336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37" name="Group 18"/>
            <p:cNvGrpSpPr/>
            <p:nvPr/>
          </p:nvGrpSpPr>
          <p:grpSpPr>
            <a:xfrm>
              <a:off x="702360" y="4181040"/>
              <a:ext cx="1928880" cy="1824840"/>
              <a:chOff x="702360" y="4181040"/>
              <a:chExt cx="1928880" cy="1824840"/>
            </a:xfrm>
          </p:grpSpPr>
          <p:sp>
            <p:nvSpPr>
              <p:cNvPr id="738" name="Oval 19"/>
              <p:cNvSpPr/>
              <p:nvPr/>
            </p:nvSpPr>
            <p:spPr>
              <a:xfrm>
                <a:off x="702360" y="41810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39" name="Oval 20"/>
              <p:cNvSpPr/>
              <p:nvPr/>
            </p:nvSpPr>
            <p:spPr>
              <a:xfrm>
                <a:off x="726840" y="4191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40" name="Oval 21"/>
              <p:cNvSpPr/>
              <p:nvPr/>
            </p:nvSpPr>
            <p:spPr>
              <a:xfrm>
                <a:off x="747000" y="42087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41" name="Oval 22"/>
              <p:cNvSpPr/>
              <p:nvPr/>
            </p:nvSpPr>
            <p:spPr>
              <a:xfrm>
                <a:off x="851760" y="4255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42" name="Text Box 38"/>
            <p:cNvSpPr/>
            <p:nvPr/>
          </p:nvSpPr>
          <p:spPr>
            <a:xfrm>
              <a:off x="696240" y="47808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43" name="Рисунок 40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423440" y="43286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44" name="AutoShape 3"/>
          <p:cNvSpPr/>
          <p:nvPr/>
        </p:nvSpPr>
        <p:spPr>
          <a:xfrm>
            <a:off x="2894760" y="3858840"/>
            <a:ext cx="8804880" cy="2554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45" name="AutoShape 3"/>
          <p:cNvSpPr/>
          <p:nvPr/>
        </p:nvSpPr>
        <p:spPr>
          <a:xfrm>
            <a:off x="2844000" y="1221840"/>
            <a:ext cx="8856000" cy="25164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46" name="PlaceHolder 2"/>
          <p:cNvSpPr>
            <a:spLocks noGrp="1"/>
          </p:cNvSpPr>
          <p:nvPr>
            <p:ph type="ftr" idx="51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17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74" name="Группа 10"/>
          <p:cNvGrpSpPr/>
          <p:nvPr/>
        </p:nvGrpSpPr>
        <p:grpSpPr>
          <a:xfrm>
            <a:off x="78480" y="1065960"/>
            <a:ext cx="7570440" cy="898560"/>
            <a:chOff x="78480" y="1065960"/>
            <a:chExt cx="7570440" cy="898560"/>
          </a:xfrm>
        </p:grpSpPr>
        <p:grpSp>
          <p:nvGrpSpPr>
            <p:cNvPr id="175" name="Group 42"/>
            <p:cNvGrpSpPr/>
            <p:nvPr/>
          </p:nvGrpSpPr>
          <p:grpSpPr>
            <a:xfrm>
              <a:off x="78480" y="1065960"/>
              <a:ext cx="7570440" cy="898560"/>
              <a:chOff x="78480" y="1065960"/>
              <a:chExt cx="7570440" cy="898560"/>
            </a:xfrm>
          </p:grpSpPr>
          <p:sp>
            <p:nvSpPr>
              <p:cNvPr id="176" name="AutoShape 43"/>
              <p:cNvSpPr/>
              <p:nvPr/>
            </p:nvSpPr>
            <p:spPr>
              <a:xfrm>
                <a:off x="689040" y="122184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7" name="AutoShape 44"/>
              <p:cNvSpPr/>
              <p:nvPr/>
            </p:nvSpPr>
            <p:spPr>
              <a:xfrm>
                <a:off x="78480" y="106596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8" name="Text Box 45"/>
              <p:cNvSpPr/>
              <p:nvPr/>
            </p:nvSpPr>
            <p:spPr>
              <a:xfrm>
                <a:off x="1055160" y="129492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9" name="Text Box 46"/>
              <p:cNvSpPr/>
              <p:nvPr/>
            </p:nvSpPr>
            <p:spPr>
              <a:xfrm>
                <a:off x="432360" y="11948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80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6884280" y="129492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1" name="Прямоугольник 11"/>
          <p:cNvSpPr/>
          <p:nvPr/>
        </p:nvSpPr>
        <p:spPr>
          <a:xfrm>
            <a:off x="348120" y="1876680"/>
            <a:ext cx="11377080" cy="50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государственный колледж сервисных технологий 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дизайна»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автономное профессиональное образовательное учреждение Самарской области «Тольяттинский машиностроительный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ftr" idx="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48" name="Прямоугольник 43"/>
          <p:cNvSpPr/>
          <p:nvPr/>
        </p:nvSpPr>
        <p:spPr>
          <a:xfrm>
            <a:off x="814320" y="6458040"/>
            <a:ext cx="9673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445022, Самарская область, г.о. Тольятти, улица Ленина, 37     тел.  +7 848 236-70-83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4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50" name="Прямоугольник 39"/>
          <p:cNvSpPr/>
          <p:nvPr/>
        </p:nvSpPr>
        <p:spPr>
          <a:xfrm>
            <a:off x="2803320" y="1174320"/>
            <a:ext cx="9075960" cy="56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08.01.24      Мастер столярно-плотничных паркетных и стекольных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43.02.15      Поварское и кондитерское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43.02.17      Технология индустрии красоты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43.01.09     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35.02.12      Садово-парковое и ландшафтное строительство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    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15.02.09       Аддитивные технологии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18418c"/>
              </a:buClr>
              <a:buFont typeface="StarSymbol"/>
              <a:buAutoNum type="arabicPlain" startAt="16909"/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 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Портной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         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специальное коррекционное, 8 вида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51" name="Группа 26"/>
          <p:cNvGrpSpPr/>
          <p:nvPr/>
        </p:nvGrpSpPr>
        <p:grpSpPr>
          <a:xfrm>
            <a:off x="215640" y="1599120"/>
            <a:ext cx="2242800" cy="1824840"/>
            <a:chOff x="215640" y="1599120"/>
            <a:chExt cx="2242800" cy="1824840"/>
          </a:xfrm>
        </p:grpSpPr>
        <p:sp>
          <p:nvSpPr>
            <p:cNvPr id="752" name="Oval 14"/>
            <p:cNvSpPr/>
            <p:nvPr/>
          </p:nvSpPr>
          <p:spPr>
            <a:xfrm>
              <a:off x="21564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53" name="Group 18"/>
            <p:cNvGrpSpPr/>
            <p:nvPr/>
          </p:nvGrpSpPr>
          <p:grpSpPr>
            <a:xfrm>
              <a:off x="440280" y="1599120"/>
              <a:ext cx="1928880" cy="1824840"/>
              <a:chOff x="440280" y="1599120"/>
              <a:chExt cx="1928880" cy="1824840"/>
            </a:xfrm>
          </p:grpSpPr>
          <p:sp>
            <p:nvSpPr>
              <p:cNvPr id="754" name="Oval 19"/>
              <p:cNvSpPr/>
              <p:nvPr/>
            </p:nvSpPr>
            <p:spPr>
              <a:xfrm>
                <a:off x="44028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55" name="Oval 20"/>
              <p:cNvSpPr/>
              <p:nvPr/>
            </p:nvSpPr>
            <p:spPr>
              <a:xfrm>
                <a:off x="46476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56" name="Oval 21"/>
              <p:cNvSpPr/>
              <p:nvPr/>
            </p:nvSpPr>
            <p:spPr>
              <a:xfrm>
                <a:off x="48492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57" name="Oval 22"/>
              <p:cNvSpPr/>
              <p:nvPr/>
            </p:nvSpPr>
            <p:spPr>
              <a:xfrm>
                <a:off x="58968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58" name="Text Box 38"/>
            <p:cNvSpPr/>
            <p:nvPr/>
          </p:nvSpPr>
          <p:spPr>
            <a:xfrm>
              <a:off x="44856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59" name="Рисунок 30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9440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60" name="AutoShape 3"/>
          <p:cNvSpPr/>
          <p:nvPr/>
        </p:nvSpPr>
        <p:spPr>
          <a:xfrm>
            <a:off x="2685960" y="1101240"/>
            <a:ext cx="9051840" cy="5249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761" name="Picture 2" descr="http://qrcoder.ru/code/?http%3A%2F%2Fttstp.tgl.net.ru%2Fobuchenie-lits-s-ovz&amp;4&amp;0"/>
          <p:cNvPicPr/>
          <p:nvPr/>
        </p:nvPicPr>
        <p:blipFill>
          <a:blip r:embed="rId2"/>
          <a:stretch/>
        </p:blipFill>
        <p:spPr>
          <a:xfrm>
            <a:off x="10884960" y="1933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762" name="PlaceHolder 2"/>
          <p:cNvSpPr>
            <a:spLocks noGrp="1"/>
          </p:cNvSpPr>
          <p:nvPr>
            <p:ph type="ftr" idx="52"/>
          </p:nvPr>
        </p:nvSpPr>
        <p:spPr>
          <a:xfrm>
            <a:off x="1077660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64" name="Прямоугольник 43"/>
          <p:cNvSpPr/>
          <p:nvPr/>
        </p:nvSpPr>
        <p:spPr>
          <a:xfrm>
            <a:off x="814320" y="6458040"/>
            <a:ext cx="9673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445022, Самарская область, г.о. Тольятти, улица Ленина, 37     тел.  +7 848 236-70-83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6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66" name="Прямоугольник 39"/>
          <p:cNvSpPr/>
          <p:nvPr/>
        </p:nvSpPr>
        <p:spPr>
          <a:xfrm>
            <a:off x="2803320" y="1560960"/>
            <a:ext cx="90759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    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         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7" name="AutoShape 3"/>
          <p:cNvSpPr/>
          <p:nvPr/>
        </p:nvSpPr>
        <p:spPr>
          <a:xfrm>
            <a:off x="2685960" y="1417320"/>
            <a:ext cx="9051840" cy="2384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768" name="Picture 2" descr="http://qrcoder.ru/code/?http%3A%2F%2Fttstp.tgl.net.ru%2Fobuchenie-lits-s-ovz&amp;4&amp;0"/>
          <p:cNvPicPr/>
          <p:nvPr/>
        </p:nvPicPr>
        <p:blipFill>
          <a:blip r:embed="rId1"/>
          <a:stretch/>
        </p:blipFill>
        <p:spPr>
          <a:xfrm>
            <a:off x="10884960" y="19332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769" name="Группа 16"/>
          <p:cNvGrpSpPr/>
          <p:nvPr/>
        </p:nvGrpSpPr>
        <p:grpSpPr>
          <a:xfrm>
            <a:off x="154080" y="1679400"/>
            <a:ext cx="2382120" cy="1824840"/>
            <a:chOff x="154080" y="1679400"/>
            <a:chExt cx="2382120" cy="1824840"/>
          </a:xfrm>
        </p:grpSpPr>
        <p:sp>
          <p:nvSpPr>
            <p:cNvPr id="770" name="Oval 14"/>
            <p:cNvSpPr/>
            <p:nvPr/>
          </p:nvSpPr>
          <p:spPr>
            <a:xfrm>
              <a:off x="154080" y="22320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71" name="Group 18"/>
            <p:cNvGrpSpPr/>
            <p:nvPr/>
          </p:nvGrpSpPr>
          <p:grpSpPr>
            <a:xfrm>
              <a:off x="406080" y="1679400"/>
              <a:ext cx="1928880" cy="1824840"/>
              <a:chOff x="406080" y="1679400"/>
              <a:chExt cx="1928880" cy="1824840"/>
            </a:xfrm>
          </p:grpSpPr>
          <p:sp>
            <p:nvSpPr>
              <p:cNvPr id="772" name="Oval 19"/>
              <p:cNvSpPr/>
              <p:nvPr/>
            </p:nvSpPr>
            <p:spPr>
              <a:xfrm>
                <a:off x="406080" y="16794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73" name="Oval 20"/>
              <p:cNvSpPr/>
              <p:nvPr/>
            </p:nvSpPr>
            <p:spPr>
              <a:xfrm>
                <a:off x="430920" y="1689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74" name="Oval 21"/>
              <p:cNvSpPr/>
              <p:nvPr/>
            </p:nvSpPr>
            <p:spPr>
              <a:xfrm>
                <a:off x="450720" y="17071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75" name="Oval 22"/>
              <p:cNvSpPr/>
              <p:nvPr/>
            </p:nvSpPr>
            <p:spPr>
              <a:xfrm>
                <a:off x="555480" y="1753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76" name="Text Box 38"/>
            <p:cNvSpPr/>
            <p:nvPr/>
          </p:nvSpPr>
          <p:spPr>
            <a:xfrm>
              <a:off x="399960" y="22791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77" name="Рисунок 2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27160" y="18270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78" name="Прямоугольник 35"/>
          <p:cNvSpPr/>
          <p:nvPr/>
        </p:nvSpPr>
        <p:spPr>
          <a:xfrm>
            <a:off x="2944440" y="4388400"/>
            <a:ext cx="893448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buClr>
                <a:srgbClr val="18418c"/>
              </a:buClr>
              <a:buFont typeface="StarSymbol"/>
              <a:buAutoNum type="arabicPlain" startAt="16909"/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Портной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       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9" name="AutoShape 3"/>
          <p:cNvSpPr/>
          <p:nvPr/>
        </p:nvSpPr>
        <p:spPr>
          <a:xfrm>
            <a:off x="2685960" y="4220280"/>
            <a:ext cx="9051840" cy="1659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780" name="Группа 38"/>
          <p:cNvGrpSpPr/>
          <p:nvPr/>
        </p:nvGrpSpPr>
        <p:grpSpPr>
          <a:xfrm>
            <a:off x="179640" y="3950640"/>
            <a:ext cx="2129400" cy="1824840"/>
            <a:chOff x="179640" y="3950640"/>
            <a:chExt cx="2129400" cy="1824840"/>
          </a:xfrm>
        </p:grpSpPr>
        <p:sp>
          <p:nvSpPr>
            <p:cNvPr id="781" name="Oval 14"/>
            <p:cNvSpPr/>
            <p:nvPr/>
          </p:nvSpPr>
          <p:spPr>
            <a:xfrm>
              <a:off x="179640" y="454860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82" name="Group 28"/>
            <p:cNvGrpSpPr/>
            <p:nvPr/>
          </p:nvGrpSpPr>
          <p:grpSpPr>
            <a:xfrm>
              <a:off x="379800" y="3950640"/>
              <a:ext cx="1929240" cy="1824840"/>
              <a:chOff x="379800" y="3950640"/>
              <a:chExt cx="1929240" cy="1824840"/>
            </a:xfrm>
          </p:grpSpPr>
          <p:sp>
            <p:nvSpPr>
              <p:cNvPr id="783" name="Oval 29"/>
              <p:cNvSpPr/>
              <p:nvPr/>
            </p:nvSpPr>
            <p:spPr>
              <a:xfrm>
                <a:off x="379800" y="39506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84" name="Oval 30"/>
              <p:cNvSpPr/>
              <p:nvPr/>
            </p:nvSpPr>
            <p:spPr>
              <a:xfrm>
                <a:off x="404640" y="396072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85" name="Oval 31"/>
              <p:cNvSpPr/>
              <p:nvPr/>
            </p:nvSpPr>
            <p:spPr>
              <a:xfrm>
                <a:off x="424440" y="39783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86" name="Oval 32"/>
              <p:cNvSpPr/>
              <p:nvPr/>
            </p:nvSpPr>
            <p:spPr>
              <a:xfrm>
                <a:off x="527760" y="39506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787" name="Рисунок 42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171440" y="407628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788" name="Text Box 38"/>
            <p:cNvSpPr/>
            <p:nvPr/>
          </p:nvSpPr>
          <p:spPr>
            <a:xfrm>
              <a:off x="690120" y="453888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89" name="PlaceHolder 2"/>
          <p:cNvSpPr>
            <a:spLocks noGrp="1"/>
          </p:cNvSpPr>
          <p:nvPr>
            <p:ph type="ftr" idx="53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91" name="Прямоугольник 43"/>
          <p:cNvSpPr/>
          <p:nvPr/>
        </p:nvSpPr>
        <p:spPr>
          <a:xfrm>
            <a:off x="814320" y="6458040"/>
            <a:ext cx="9673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445022, Самарская область, г.о. Тольятти, улица Ленина, 37     тел.  +7 848 236-70-83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9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93" name="Прямоугольник 39"/>
          <p:cNvSpPr/>
          <p:nvPr/>
        </p:nvSpPr>
        <p:spPr>
          <a:xfrm>
            <a:off x="2776680" y="1340640"/>
            <a:ext cx="90759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    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          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(в т.ч. для лиц на кресле-коляске)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          Портной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4" name="AutoShape 3"/>
          <p:cNvSpPr/>
          <p:nvPr/>
        </p:nvSpPr>
        <p:spPr>
          <a:xfrm>
            <a:off x="2712240" y="1280880"/>
            <a:ext cx="9051840" cy="30348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795" name="Picture 2" descr="http://qrcoder.ru/code/?http%3A%2F%2Fttstp.tgl.net.ru%2Fobuchenie-lits-s-ovz&amp;4&amp;0"/>
          <p:cNvPicPr/>
          <p:nvPr/>
        </p:nvPicPr>
        <p:blipFill>
          <a:blip r:embed="rId1"/>
          <a:stretch/>
        </p:blipFill>
        <p:spPr>
          <a:xfrm>
            <a:off x="10884960" y="19332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796" name="Группа 25"/>
          <p:cNvGrpSpPr/>
          <p:nvPr/>
        </p:nvGrpSpPr>
        <p:grpSpPr>
          <a:xfrm>
            <a:off x="292680" y="1412640"/>
            <a:ext cx="2338200" cy="1824840"/>
            <a:chOff x="292680" y="1412640"/>
            <a:chExt cx="2338200" cy="1824840"/>
          </a:xfrm>
        </p:grpSpPr>
        <p:sp>
          <p:nvSpPr>
            <p:cNvPr id="797" name="Oval 14"/>
            <p:cNvSpPr/>
            <p:nvPr/>
          </p:nvSpPr>
          <p:spPr>
            <a:xfrm>
              <a:off x="292680" y="199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98" name="Group 18"/>
            <p:cNvGrpSpPr/>
            <p:nvPr/>
          </p:nvGrpSpPr>
          <p:grpSpPr>
            <a:xfrm>
              <a:off x="520560" y="1412640"/>
              <a:ext cx="1928880" cy="1824840"/>
              <a:chOff x="520560" y="1412640"/>
              <a:chExt cx="1928880" cy="1824840"/>
            </a:xfrm>
          </p:grpSpPr>
          <p:sp>
            <p:nvSpPr>
              <p:cNvPr id="799" name="Oval 19"/>
              <p:cNvSpPr/>
              <p:nvPr/>
            </p:nvSpPr>
            <p:spPr>
              <a:xfrm>
                <a:off x="520560" y="141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00" name="Oval 20"/>
              <p:cNvSpPr/>
              <p:nvPr/>
            </p:nvSpPr>
            <p:spPr>
              <a:xfrm>
                <a:off x="545400" y="142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01" name="Oval 21"/>
              <p:cNvSpPr/>
              <p:nvPr/>
            </p:nvSpPr>
            <p:spPr>
              <a:xfrm>
                <a:off x="565200" y="144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02" name="Oval 22"/>
              <p:cNvSpPr/>
              <p:nvPr/>
            </p:nvSpPr>
            <p:spPr>
              <a:xfrm>
                <a:off x="669960" y="148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03" name="Text Box 38"/>
            <p:cNvSpPr/>
            <p:nvPr/>
          </p:nvSpPr>
          <p:spPr>
            <a:xfrm>
              <a:off x="438120" y="1984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04" name="Рисунок 29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45600" y="1528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05" name="Прямоугольник 35"/>
          <p:cNvSpPr/>
          <p:nvPr/>
        </p:nvSpPr>
        <p:spPr>
          <a:xfrm>
            <a:off x="2954520" y="4791600"/>
            <a:ext cx="90759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6" name="AutoShape 3"/>
          <p:cNvSpPr/>
          <p:nvPr/>
        </p:nvSpPr>
        <p:spPr>
          <a:xfrm>
            <a:off x="2725200" y="4709880"/>
            <a:ext cx="9051840" cy="1240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07" name="Группа 40"/>
          <p:cNvGrpSpPr/>
          <p:nvPr/>
        </p:nvGrpSpPr>
        <p:grpSpPr>
          <a:xfrm>
            <a:off x="214920" y="4394880"/>
            <a:ext cx="2314080" cy="1824840"/>
            <a:chOff x="214920" y="4394880"/>
            <a:chExt cx="2314080" cy="1824840"/>
          </a:xfrm>
        </p:grpSpPr>
        <p:sp>
          <p:nvSpPr>
            <p:cNvPr id="808" name="Oval 14"/>
            <p:cNvSpPr/>
            <p:nvPr/>
          </p:nvSpPr>
          <p:spPr>
            <a:xfrm>
              <a:off x="214920" y="4961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09" name="Group 18"/>
            <p:cNvGrpSpPr/>
            <p:nvPr/>
          </p:nvGrpSpPr>
          <p:grpSpPr>
            <a:xfrm>
              <a:off x="410760" y="4394880"/>
              <a:ext cx="1928880" cy="1824840"/>
              <a:chOff x="410760" y="4394880"/>
              <a:chExt cx="1928880" cy="1824840"/>
            </a:xfrm>
          </p:grpSpPr>
          <p:sp>
            <p:nvSpPr>
              <p:cNvPr id="810" name="Oval 19"/>
              <p:cNvSpPr/>
              <p:nvPr/>
            </p:nvSpPr>
            <p:spPr>
              <a:xfrm>
                <a:off x="410760" y="4394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11" name="Oval 20"/>
              <p:cNvSpPr/>
              <p:nvPr/>
            </p:nvSpPr>
            <p:spPr>
              <a:xfrm>
                <a:off x="435600" y="4404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12" name="Oval 21"/>
              <p:cNvSpPr/>
              <p:nvPr/>
            </p:nvSpPr>
            <p:spPr>
              <a:xfrm>
                <a:off x="455400" y="4422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13" name="Oval 22"/>
              <p:cNvSpPr/>
              <p:nvPr/>
            </p:nvSpPr>
            <p:spPr>
              <a:xfrm>
                <a:off x="560160" y="4469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14" name="Text Box 38"/>
            <p:cNvSpPr/>
            <p:nvPr/>
          </p:nvSpPr>
          <p:spPr>
            <a:xfrm>
              <a:off x="269280" y="49370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15" name="Рисунок 45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107720" y="4465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16" name="PlaceHolder 2"/>
          <p:cNvSpPr>
            <a:spLocks noGrp="1"/>
          </p:cNvSpPr>
          <p:nvPr>
            <p:ph type="ftr" idx="54"/>
          </p:nvPr>
        </p:nvSpPr>
        <p:spPr>
          <a:xfrm>
            <a:off x="995688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PlaceHolder 1"/>
          <p:cNvSpPr>
            <a:spLocks noGrp="1"/>
          </p:cNvSpPr>
          <p:nvPr>
            <p:ph type="title"/>
          </p:nvPr>
        </p:nvSpPr>
        <p:spPr>
          <a:xfrm>
            <a:off x="259920" y="1846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"Обшаровский государственный техникум им.В.И.Суркова"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18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445550, Самарская область, Приволжский район, с.Обшаровка, ул. Советская 131 тел. +7 846 479-32-40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1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20" name="Прямоугольник 39"/>
          <p:cNvSpPr/>
          <p:nvPr/>
        </p:nvSpPr>
        <p:spPr>
          <a:xfrm>
            <a:off x="2895480" y="2074320"/>
            <a:ext cx="90759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1" name="AutoShape 3"/>
          <p:cNvSpPr/>
          <p:nvPr/>
        </p:nvSpPr>
        <p:spPr>
          <a:xfrm>
            <a:off x="2793600" y="1861200"/>
            <a:ext cx="9051840" cy="11498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822" name="Picture 2" descr="http://qrcoder.ru/code/?http%3A%2F%2Fgbpou-ogt.3dn.ru%2Findex%2Fabiturientam%2F0-21&amp;4&amp;0"/>
          <p:cNvPicPr/>
          <p:nvPr/>
        </p:nvPicPr>
        <p:blipFill>
          <a:blip r:embed="rId1"/>
          <a:stretch/>
        </p:blipFill>
        <p:spPr>
          <a:xfrm>
            <a:off x="1086012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823" name="Прямоугольник 8"/>
          <p:cNvSpPr/>
          <p:nvPr/>
        </p:nvSpPr>
        <p:spPr>
          <a:xfrm>
            <a:off x="2895480" y="4209480"/>
            <a:ext cx="90759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4" name="AutoShape 3"/>
          <p:cNvSpPr/>
          <p:nvPr/>
        </p:nvSpPr>
        <p:spPr>
          <a:xfrm>
            <a:off x="2843640" y="3984840"/>
            <a:ext cx="9051840" cy="12999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25" name="Группа 30"/>
          <p:cNvGrpSpPr/>
          <p:nvPr/>
        </p:nvGrpSpPr>
        <p:grpSpPr>
          <a:xfrm>
            <a:off x="169920" y="1523880"/>
            <a:ext cx="2242800" cy="1824840"/>
            <a:chOff x="169920" y="1523880"/>
            <a:chExt cx="2242800" cy="1824840"/>
          </a:xfrm>
        </p:grpSpPr>
        <p:sp>
          <p:nvSpPr>
            <p:cNvPr id="826" name="Oval 14"/>
            <p:cNvSpPr/>
            <p:nvPr/>
          </p:nvSpPr>
          <p:spPr>
            <a:xfrm>
              <a:off x="169920" y="2115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27" name="Group 18"/>
            <p:cNvGrpSpPr/>
            <p:nvPr/>
          </p:nvGrpSpPr>
          <p:grpSpPr>
            <a:xfrm>
              <a:off x="394920" y="1523880"/>
              <a:ext cx="1928880" cy="1824840"/>
              <a:chOff x="394920" y="1523880"/>
              <a:chExt cx="1928880" cy="1824840"/>
            </a:xfrm>
          </p:grpSpPr>
          <p:sp>
            <p:nvSpPr>
              <p:cNvPr id="828" name="Oval 19"/>
              <p:cNvSpPr/>
              <p:nvPr/>
            </p:nvSpPr>
            <p:spPr>
              <a:xfrm>
                <a:off x="394920" y="152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29" name="Oval 20"/>
              <p:cNvSpPr/>
              <p:nvPr/>
            </p:nvSpPr>
            <p:spPr>
              <a:xfrm>
                <a:off x="419400" y="1534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30" name="Oval 21"/>
              <p:cNvSpPr/>
              <p:nvPr/>
            </p:nvSpPr>
            <p:spPr>
              <a:xfrm>
                <a:off x="439560" y="155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31" name="Oval 22"/>
              <p:cNvSpPr/>
              <p:nvPr/>
            </p:nvSpPr>
            <p:spPr>
              <a:xfrm>
                <a:off x="544320" y="1598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32" name="Text Box 38"/>
            <p:cNvSpPr/>
            <p:nvPr/>
          </p:nvSpPr>
          <p:spPr>
            <a:xfrm>
              <a:off x="402840" y="208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33" name="Рисунок 34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49040" y="158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834" name="Группа 21"/>
          <p:cNvGrpSpPr/>
          <p:nvPr/>
        </p:nvGrpSpPr>
        <p:grpSpPr>
          <a:xfrm>
            <a:off x="105480" y="3649320"/>
            <a:ext cx="2382120" cy="1824840"/>
            <a:chOff x="105480" y="3649320"/>
            <a:chExt cx="2382120" cy="1824840"/>
          </a:xfrm>
        </p:grpSpPr>
        <p:sp>
          <p:nvSpPr>
            <p:cNvPr id="835" name="Oval 14"/>
            <p:cNvSpPr/>
            <p:nvPr/>
          </p:nvSpPr>
          <p:spPr>
            <a:xfrm>
              <a:off x="105480" y="42019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36" name="Group 18"/>
            <p:cNvGrpSpPr/>
            <p:nvPr/>
          </p:nvGrpSpPr>
          <p:grpSpPr>
            <a:xfrm>
              <a:off x="357480" y="3649320"/>
              <a:ext cx="1928880" cy="1824840"/>
              <a:chOff x="357480" y="3649320"/>
              <a:chExt cx="1928880" cy="1824840"/>
            </a:xfrm>
          </p:grpSpPr>
          <p:sp>
            <p:nvSpPr>
              <p:cNvPr id="837" name="Oval 19"/>
              <p:cNvSpPr/>
              <p:nvPr/>
            </p:nvSpPr>
            <p:spPr>
              <a:xfrm>
                <a:off x="357480" y="36493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38" name="Oval 20"/>
              <p:cNvSpPr/>
              <p:nvPr/>
            </p:nvSpPr>
            <p:spPr>
              <a:xfrm>
                <a:off x="382320" y="3659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39" name="Oval 21"/>
              <p:cNvSpPr/>
              <p:nvPr/>
            </p:nvSpPr>
            <p:spPr>
              <a:xfrm>
                <a:off x="402120" y="36770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40" name="Oval 22"/>
              <p:cNvSpPr/>
              <p:nvPr/>
            </p:nvSpPr>
            <p:spPr>
              <a:xfrm>
                <a:off x="506880" y="3723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41" name="Text Box 38"/>
            <p:cNvSpPr/>
            <p:nvPr/>
          </p:nvSpPr>
          <p:spPr>
            <a:xfrm>
              <a:off x="351360" y="42490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42" name="Рисунок 25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078560" y="37969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43" name="PlaceHolder 2"/>
          <p:cNvSpPr>
            <a:spLocks noGrp="1"/>
          </p:cNvSpPr>
          <p:nvPr>
            <p:ph type="ftr" idx="55"/>
          </p:nvPr>
        </p:nvSpPr>
        <p:spPr>
          <a:xfrm>
            <a:off x="995688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"Тольяттинский электротехнический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4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Тольятти, ул. Комсомольская, 163,  тел. +7 848 226-01-15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4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47" name="AutoShape 3"/>
          <p:cNvSpPr/>
          <p:nvPr/>
        </p:nvSpPr>
        <p:spPr>
          <a:xfrm>
            <a:off x="2603160" y="1607040"/>
            <a:ext cx="9051840" cy="392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48" name="Группа 30"/>
          <p:cNvGrpSpPr/>
          <p:nvPr/>
        </p:nvGrpSpPr>
        <p:grpSpPr>
          <a:xfrm>
            <a:off x="191520" y="1779120"/>
            <a:ext cx="2242800" cy="1824840"/>
            <a:chOff x="191520" y="1779120"/>
            <a:chExt cx="2242800" cy="1824840"/>
          </a:xfrm>
        </p:grpSpPr>
        <p:sp>
          <p:nvSpPr>
            <p:cNvPr id="849" name="Oval 14"/>
            <p:cNvSpPr/>
            <p:nvPr/>
          </p:nvSpPr>
          <p:spPr>
            <a:xfrm>
              <a:off x="191520" y="237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50" name="Group 18"/>
            <p:cNvGrpSpPr/>
            <p:nvPr/>
          </p:nvGrpSpPr>
          <p:grpSpPr>
            <a:xfrm>
              <a:off x="416160" y="1779120"/>
              <a:ext cx="1928880" cy="1824840"/>
              <a:chOff x="416160" y="1779120"/>
              <a:chExt cx="1928880" cy="1824840"/>
            </a:xfrm>
          </p:grpSpPr>
          <p:sp>
            <p:nvSpPr>
              <p:cNvPr id="851" name="Oval 19"/>
              <p:cNvSpPr/>
              <p:nvPr/>
            </p:nvSpPr>
            <p:spPr>
              <a:xfrm>
                <a:off x="416160" y="177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52" name="Oval 20"/>
              <p:cNvSpPr/>
              <p:nvPr/>
            </p:nvSpPr>
            <p:spPr>
              <a:xfrm>
                <a:off x="440640" y="178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53" name="Oval 21"/>
              <p:cNvSpPr/>
              <p:nvPr/>
            </p:nvSpPr>
            <p:spPr>
              <a:xfrm>
                <a:off x="460800" y="180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54" name="Oval 22"/>
              <p:cNvSpPr/>
              <p:nvPr/>
            </p:nvSpPr>
            <p:spPr>
              <a:xfrm>
                <a:off x="565560" y="1853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55" name="Text Box 38"/>
            <p:cNvSpPr/>
            <p:nvPr/>
          </p:nvSpPr>
          <p:spPr>
            <a:xfrm>
              <a:off x="424440" y="234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56" name="Рисунок 34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70280" y="184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57" name="Прямоугольник 40"/>
          <p:cNvSpPr/>
          <p:nvPr/>
        </p:nvSpPr>
        <p:spPr>
          <a:xfrm>
            <a:off x="2769480" y="1700280"/>
            <a:ext cx="8820720" cy="349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08.01.18 Электромонтажник электронных сетей и электрооборудования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11.02.16 Монтаж, техническое обслуживание и ремонт электронных приборов и устройств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13.02.11 Техническая эксплуатация и обслуживание электрического и электромеханического 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           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11 классов (заочно)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23.02.05 Эксплуатация транспортного электрооборудования и автоматики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8" name="Picture 2" descr="http://qrcoder.ru/code/?https%3A%2F%2Fwww.tlt-tet.ru%2F&amp;4&amp;0"/>
          <p:cNvPicPr/>
          <p:nvPr/>
        </p:nvPicPr>
        <p:blipFill>
          <a:blip r:embed="rId2"/>
          <a:stretch/>
        </p:blipFill>
        <p:spPr>
          <a:xfrm>
            <a:off x="10802160" y="2131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859" name="PlaceHolder 2"/>
          <p:cNvSpPr>
            <a:spLocks noGrp="1"/>
          </p:cNvSpPr>
          <p:nvPr>
            <p:ph type="ftr" idx="56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государственный колледж сервисных технологий и дизайна"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61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443020 г. Самара, ул. Галактионовская, 37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,  тел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. +7 846 332-41-84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6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63" name="AutoShape 3"/>
          <p:cNvSpPr/>
          <p:nvPr/>
        </p:nvSpPr>
        <p:spPr>
          <a:xfrm>
            <a:off x="2466000" y="1248840"/>
            <a:ext cx="9051840" cy="223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64" name="Группа 30"/>
          <p:cNvGrpSpPr/>
          <p:nvPr/>
        </p:nvGrpSpPr>
        <p:grpSpPr>
          <a:xfrm>
            <a:off x="191520" y="1656000"/>
            <a:ext cx="2242800" cy="1824840"/>
            <a:chOff x="191520" y="1656000"/>
            <a:chExt cx="2242800" cy="1824840"/>
          </a:xfrm>
        </p:grpSpPr>
        <p:sp>
          <p:nvSpPr>
            <p:cNvPr id="865" name="Oval 14"/>
            <p:cNvSpPr/>
            <p:nvPr/>
          </p:nvSpPr>
          <p:spPr>
            <a:xfrm>
              <a:off x="191520" y="2247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66" name="Group 18"/>
            <p:cNvGrpSpPr/>
            <p:nvPr/>
          </p:nvGrpSpPr>
          <p:grpSpPr>
            <a:xfrm>
              <a:off x="416160" y="1656000"/>
              <a:ext cx="1928880" cy="1824840"/>
              <a:chOff x="416160" y="1656000"/>
              <a:chExt cx="1928880" cy="1824840"/>
            </a:xfrm>
          </p:grpSpPr>
          <p:sp>
            <p:nvSpPr>
              <p:cNvPr id="867" name="Oval 19"/>
              <p:cNvSpPr/>
              <p:nvPr/>
            </p:nvSpPr>
            <p:spPr>
              <a:xfrm>
                <a:off x="416160" y="1656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68" name="Oval 20"/>
              <p:cNvSpPr/>
              <p:nvPr/>
            </p:nvSpPr>
            <p:spPr>
              <a:xfrm>
                <a:off x="440640" y="1666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69" name="Oval 21"/>
              <p:cNvSpPr/>
              <p:nvPr/>
            </p:nvSpPr>
            <p:spPr>
              <a:xfrm>
                <a:off x="460800" y="1683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70" name="Oval 22"/>
              <p:cNvSpPr/>
              <p:nvPr/>
            </p:nvSpPr>
            <p:spPr>
              <a:xfrm>
                <a:off x="565560" y="1730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71" name="Text Box 38"/>
            <p:cNvSpPr/>
            <p:nvPr/>
          </p:nvSpPr>
          <p:spPr>
            <a:xfrm>
              <a:off x="424440" y="22204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72" name="Рисунок 34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70280" y="17208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73" name="Прямоугольник 40"/>
          <p:cNvSpPr/>
          <p:nvPr/>
        </p:nvSpPr>
        <p:spPr>
          <a:xfrm>
            <a:off x="2697120" y="1791720"/>
            <a:ext cx="8820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Портной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74" name="Picture 2" descr="http://qrcoder.ru/code/?https%3A%2F%2Fsgkstd.ru%2Fspecialnosti-i-professii&amp;4&amp;0"/>
          <p:cNvPicPr/>
          <p:nvPr/>
        </p:nvPicPr>
        <p:blipFill>
          <a:blip r:embed="rId2"/>
          <a:stretch/>
        </p:blipFill>
        <p:spPr>
          <a:xfrm>
            <a:off x="10877400" y="185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875" name="PlaceHolder 2"/>
          <p:cNvSpPr>
            <a:spLocks noGrp="1"/>
          </p:cNvSpPr>
          <p:nvPr>
            <p:ph type="ftr" idx="57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876" name="Группа 17"/>
          <p:cNvGrpSpPr/>
          <p:nvPr/>
        </p:nvGrpSpPr>
        <p:grpSpPr>
          <a:xfrm>
            <a:off x="215640" y="4092120"/>
            <a:ext cx="2129040" cy="1824840"/>
            <a:chOff x="215640" y="4092120"/>
            <a:chExt cx="2129040" cy="1824840"/>
          </a:xfrm>
        </p:grpSpPr>
        <p:sp>
          <p:nvSpPr>
            <p:cNvPr id="877" name="Oval 14"/>
            <p:cNvSpPr/>
            <p:nvPr/>
          </p:nvSpPr>
          <p:spPr>
            <a:xfrm>
              <a:off x="215640" y="469044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78" name="Group 28"/>
            <p:cNvGrpSpPr/>
            <p:nvPr/>
          </p:nvGrpSpPr>
          <p:grpSpPr>
            <a:xfrm>
              <a:off x="415440" y="4092120"/>
              <a:ext cx="1929240" cy="1824840"/>
              <a:chOff x="415440" y="4092120"/>
              <a:chExt cx="1929240" cy="1824840"/>
            </a:xfrm>
          </p:grpSpPr>
          <p:sp>
            <p:nvSpPr>
              <p:cNvPr id="879" name="Oval 29"/>
              <p:cNvSpPr/>
              <p:nvPr/>
            </p:nvSpPr>
            <p:spPr>
              <a:xfrm>
                <a:off x="415440" y="409212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80" name="Oval 30"/>
              <p:cNvSpPr/>
              <p:nvPr/>
            </p:nvSpPr>
            <p:spPr>
              <a:xfrm>
                <a:off x="440280" y="410256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81" name="Oval 31"/>
              <p:cNvSpPr/>
              <p:nvPr/>
            </p:nvSpPr>
            <p:spPr>
              <a:xfrm>
                <a:off x="460440" y="411984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82" name="Oval 32"/>
              <p:cNvSpPr/>
              <p:nvPr/>
            </p:nvSpPr>
            <p:spPr>
              <a:xfrm>
                <a:off x="563400" y="409212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883" name="Рисунок 20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207080" y="421812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84" name="Text Box 38"/>
            <p:cNvSpPr/>
            <p:nvPr/>
          </p:nvSpPr>
          <p:spPr>
            <a:xfrm>
              <a:off x="726120" y="468072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885" name="AutoShape 3"/>
          <p:cNvSpPr/>
          <p:nvPr/>
        </p:nvSpPr>
        <p:spPr>
          <a:xfrm>
            <a:off x="2703600" y="4484520"/>
            <a:ext cx="9051840" cy="1015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886" name="Прямоугольник 27"/>
          <p:cNvSpPr/>
          <p:nvPr/>
        </p:nvSpPr>
        <p:spPr>
          <a:xfrm>
            <a:off x="2855160" y="4730040"/>
            <a:ext cx="87487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Портной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88" name="AutoShape 3"/>
          <p:cNvSpPr/>
          <p:nvPr/>
        </p:nvSpPr>
        <p:spPr>
          <a:xfrm>
            <a:off x="2793960" y="1892520"/>
            <a:ext cx="9051840" cy="2123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89" name="Группа 69"/>
          <p:cNvGrpSpPr/>
          <p:nvPr/>
        </p:nvGrpSpPr>
        <p:grpSpPr>
          <a:xfrm>
            <a:off x="300240" y="2032560"/>
            <a:ext cx="2337840" cy="1824840"/>
            <a:chOff x="300240" y="2032560"/>
            <a:chExt cx="2337840" cy="1824840"/>
          </a:xfrm>
        </p:grpSpPr>
        <p:sp>
          <p:nvSpPr>
            <p:cNvPr id="890" name="Oval 14"/>
            <p:cNvSpPr/>
            <p:nvPr/>
          </p:nvSpPr>
          <p:spPr>
            <a:xfrm>
              <a:off x="300240" y="26150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91" name="Group 18"/>
            <p:cNvGrpSpPr/>
            <p:nvPr/>
          </p:nvGrpSpPr>
          <p:grpSpPr>
            <a:xfrm>
              <a:off x="528120" y="2032560"/>
              <a:ext cx="1928880" cy="1824840"/>
              <a:chOff x="528120" y="2032560"/>
              <a:chExt cx="1928880" cy="1824840"/>
            </a:xfrm>
          </p:grpSpPr>
          <p:sp>
            <p:nvSpPr>
              <p:cNvPr id="892" name="Oval 19"/>
              <p:cNvSpPr/>
              <p:nvPr/>
            </p:nvSpPr>
            <p:spPr>
              <a:xfrm>
                <a:off x="528120" y="2032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93" name="Oval 20"/>
              <p:cNvSpPr/>
              <p:nvPr/>
            </p:nvSpPr>
            <p:spPr>
              <a:xfrm>
                <a:off x="552600" y="20426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94" name="Oval 21"/>
              <p:cNvSpPr/>
              <p:nvPr/>
            </p:nvSpPr>
            <p:spPr>
              <a:xfrm>
                <a:off x="572760" y="2060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95" name="Oval 22"/>
              <p:cNvSpPr/>
              <p:nvPr/>
            </p:nvSpPr>
            <p:spPr>
              <a:xfrm>
                <a:off x="677520" y="21067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96" name="Text Box 38"/>
            <p:cNvSpPr/>
            <p:nvPr/>
          </p:nvSpPr>
          <p:spPr>
            <a:xfrm>
              <a:off x="445320" y="26042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97" name="Рисунок 53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53160" y="2148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98" name="PlaceHolder 1"/>
          <p:cNvSpPr>
            <a:spLocks noGrp="1"/>
          </p:cNvSpPr>
          <p:nvPr>
            <p:ph type="ftr" idx="5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9" name="Rectangle 5"/>
          <p:cNvSpPr/>
          <p:nvPr/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"Тольяттинский электротехнический техникум"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00" name="Picture 2" descr="http://qrcoder.ru/code/?https%3A%2F%2Fwww.tlt-tet.ru%2F&amp;4&amp;0"/>
          <p:cNvPicPr/>
          <p:nvPr/>
        </p:nvPicPr>
        <p:blipFill>
          <a:blip r:embed="rId3"/>
          <a:stretch/>
        </p:blipFill>
        <p:spPr>
          <a:xfrm>
            <a:off x="10802160" y="2131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901" name="Прямоугольник 44"/>
          <p:cNvSpPr/>
          <p:nvPr/>
        </p:nvSpPr>
        <p:spPr>
          <a:xfrm>
            <a:off x="3119400" y="2169720"/>
            <a:ext cx="8820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11.02.16 Монтаж, техническое обслуживание и ремонт электронных приборов и устройств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  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2" name="Прямоугольник 46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Тольятти, ул. Комсомольская, 163,  тел. +7 848 226-01-15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"Самарский медицинский колледж им. Н.Ляпиной"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04" name="Прямоугольник 43"/>
          <p:cNvSpPr/>
          <p:nvPr/>
        </p:nvSpPr>
        <p:spPr>
          <a:xfrm>
            <a:off x="10497600" y="7343280"/>
            <a:ext cx="85284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 ул. Полевая,80,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+7 846 337-02-39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0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06" name="Прямоугольник 39"/>
          <p:cNvSpPr/>
          <p:nvPr/>
        </p:nvSpPr>
        <p:spPr>
          <a:xfrm>
            <a:off x="2621520" y="1410480"/>
            <a:ext cx="897192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7" name="AutoShape 3"/>
          <p:cNvSpPr/>
          <p:nvPr/>
        </p:nvSpPr>
        <p:spPr>
          <a:xfrm>
            <a:off x="2378520" y="137304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08" name="AutoShape 3"/>
          <p:cNvSpPr/>
          <p:nvPr/>
        </p:nvSpPr>
        <p:spPr>
          <a:xfrm>
            <a:off x="2495520" y="4653000"/>
            <a:ext cx="9051840" cy="158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09" name="Прямоугольник 61"/>
          <p:cNvSpPr/>
          <p:nvPr/>
        </p:nvSpPr>
        <p:spPr>
          <a:xfrm>
            <a:off x="2646360" y="4856040"/>
            <a:ext cx="89719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10" name="Группа 62"/>
          <p:cNvGrpSpPr/>
          <p:nvPr/>
        </p:nvGrpSpPr>
        <p:grpSpPr>
          <a:xfrm>
            <a:off x="0" y="1282680"/>
            <a:ext cx="2242800" cy="1824840"/>
            <a:chOff x="0" y="1282680"/>
            <a:chExt cx="2242800" cy="1824840"/>
          </a:xfrm>
        </p:grpSpPr>
        <p:sp>
          <p:nvSpPr>
            <p:cNvPr id="911" name="Oval 14"/>
            <p:cNvSpPr/>
            <p:nvPr/>
          </p:nvSpPr>
          <p:spPr>
            <a:xfrm>
              <a:off x="0" y="18741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12" name="Group 18"/>
            <p:cNvGrpSpPr/>
            <p:nvPr/>
          </p:nvGrpSpPr>
          <p:grpSpPr>
            <a:xfrm>
              <a:off x="224640" y="1282680"/>
              <a:ext cx="1928880" cy="1824840"/>
              <a:chOff x="224640" y="1282680"/>
              <a:chExt cx="1928880" cy="1824840"/>
            </a:xfrm>
          </p:grpSpPr>
          <p:sp>
            <p:nvSpPr>
              <p:cNvPr id="913" name="Oval 19"/>
              <p:cNvSpPr/>
              <p:nvPr/>
            </p:nvSpPr>
            <p:spPr>
              <a:xfrm>
                <a:off x="224640" y="1282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14" name="Oval 20"/>
              <p:cNvSpPr/>
              <p:nvPr/>
            </p:nvSpPr>
            <p:spPr>
              <a:xfrm>
                <a:off x="249480" y="1293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15" name="Oval 21"/>
              <p:cNvSpPr/>
              <p:nvPr/>
            </p:nvSpPr>
            <p:spPr>
              <a:xfrm>
                <a:off x="269280" y="1310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16" name="Oval 22"/>
              <p:cNvSpPr/>
              <p:nvPr/>
            </p:nvSpPr>
            <p:spPr>
              <a:xfrm>
                <a:off x="374040" y="1357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17" name="Text Box 38"/>
            <p:cNvSpPr/>
            <p:nvPr/>
          </p:nvSpPr>
          <p:spPr>
            <a:xfrm>
              <a:off x="232920" y="18471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18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878760" y="13474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19" name="AutoShape 3"/>
          <p:cNvSpPr/>
          <p:nvPr/>
        </p:nvSpPr>
        <p:spPr>
          <a:xfrm>
            <a:off x="2423520" y="3285000"/>
            <a:ext cx="9051840" cy="1118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20" name="Прямоугольник 73"/>
          <p:cNvSpPr/>
          <p:nvPr/>
        </p:nvSpPr>
        <p:spPr>
          <a:xfrm>
            <a:off x="2639520" y="3525120"/>
            <a:ext cx="8710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21" name="Picture 2" descr="http://qrcoder.ru/code/?http%3A%2F%2Fwww.smedk.ru%2F%3Fpage_id%3D38&amp;4&amp;0"/>
          <p:cNvPicPr/>
          <p:nvPr/>
        </p:nvPicPr>
        <p:blipFill>
          <a:blip r:embed="rId2"/>
          <a:stretch/>
        </p:blipFill>
        <p:spPr>
          <a:xfrm>
            <a:off x="10727640" y="2430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922" name="Прямоугольник 40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Полевая, 80,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+7 846 337-02-39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23" name="Группа 21"/>
          <p:cNvGrpSpPr/>
          <p:nvPr/>
        </p:nvGrpSpPr>
        <p:grpSpPr>
          <a:xfrm>
            <a:off x="0" y="2857680"/>
            <a:ext cx="2382120" cy="1824840"/>
            <a:chOff x="0" y="2857680"/>
            <a:chExt cx="2382120" cy="1824840"/>
          </a:xfrm>
        </p:grpSpPr>
        <p:sp>
          <p:nvSpPr>
            <p:cNvPr id="924" name="Oval 14"/>
            <p:cNvSpPr/>
            <p:nvPr/>
          </p:nvSpPr>
          <p:spPr>
            <a:xfrm>
              <a:off x="0" y="34102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25" name="Group 18"/>
            <p:cNvGrpSpPr/>
            <p:nvPr/>
          </p:nvGrpSpPr>
          <p:grpSpPr>
            <a:xfrm>
              <a:off x="252000" y="2857680"/>
              <a:ext cx="1928880" cy="1824840"/>
              <a:chOff x="252000" y="2857680"/>
              <a:chExt cx="1928880" cy="1824840"/>
            </a:xfrm>
          </p:grpSpPr>
          <p:sp>
            <p:nvSpPr>
              <p:cNvPr id="926" name="Oval 19"/>
              <p:cNvSpPr/>
              <p:nvPr/>
            </p:nvSpPr>
            <p:spPr>
              <a:xfrm>
                <a:off x="252000" y="2857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27" name="Oval 20"/>
              <p:cNvSpPr/>
              <p:nvPr/>
            </p:nvSpPr>
            <p:spPr>
              <a:xfrm>
                <a:off x="276840" y="2868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28" name="Oval 21"/>
              <p:cNvSpPr/>
              <p:nvPr/>
            </p:nvSpPr>
            <p:spPr>
              <a:xfrm>
                <a:off x="296640" y="2885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29" name="Oval 22"/>
              <p:cNvSpPr/>
              <p:nvPr/>
            </p:nvSpPr>
            <p:spPr>
              <a:xfrm>
                <a:off x="401400" y="2932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30" name="Text Box 38"/>
            <p:cNvSpPr/>
            <p:nvPr/>
          </p:nvSpPr>
          <p:spPr>
            <a:xfrm>
              <a:off x="245880" y="34574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31" name="Рисунок 25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973080" y="30052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932" name="Группа 45"/>
          <p:cNvGrpSpPr/>
          <p:nvPr/>
        </p:nvGrpSpPr>
        <p:grpSpPr>
          <a:xfrm>
            <a:off x="45000" y="4602600"/>
            <a:ext cx="2337840" cy="1824840"/>
            <a:chOff x="45000" y="4602600"/>
            <a:chExt cx="2337840" cy="1824840"/>
          </a:xfrm>
        </p:grpSpPr>
        <p:sp>
          <p:nvSpPr>
            <p:cNvPr id="933" name="Oval 14"/>
            <p:cNvSpPr/>
            <p:nvPr/>
          </p:nvSpPr>
          <p:spPr>
            <a:xfrm>
              <a:off x="45000" y="51850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34" name="Group 18"/>
            <p:cNvGrpSpPr/>
            <p:nvPr/>
          </p:nvGrpSpPr>
          <p:grpSpPr>
            <a:xfrm>
              <a:off x="272520" y="4602600"/>
              <a:ext cx="1928880" cy="1824840"/>
              <a:chOff x="272520" y="4602600"/>
              <a:chExt cx="1928880" cy="1824840"/>
            </a:xfrm>
          </p:grpSpPr>
          <p:sp>
            <p:nvSpPr>
              <p:cNvPr id="935" name="Oval 19"/>
              <p:cNvSpPr/>
              <p:nvPr/>
            </p:nvSpPr>
            <p:spPr>
              <a:xfrm>
                <a:off x="272520" y="4602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36" name="Oval 20"/>
              <p:cNvSpPr/>
              <p:nvPr/>
            </p:nvSpPr>
            <p:spPr>
              <a:xfrm>
                <a:off x="297360" y="4612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37" name="Oval 21"/>
              <p:cNvSpPr/>
              <p:nvPr/>
            </p:nvSpPr>
            <p:spPr>
              <a:xfrm>
                <a:off x="317520" y="4630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38" name="Oval 22"/>
              <p:cNvSpPr/>
              <p:nvPr/>
            </p:nvSpPr>
            <p:spPr>
              <a:xfrm>
                <a:off x="422280" y="4676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39" name="Text Box 38"/>
            <p:cNvSpPr/>
            <p:nvPr/>
          </p:nvSpPr>
          <p:spPr>
            <a:xfrm>
              <a:off x="190080" y="5173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40" name="Рисунок 55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997920" y="4717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41" name="PlaceHolder 2"/>
          <p:cNvSpPr>
            <a:spLocks noGrp="1"/>
          </p:cNvSpPr>
          <p:nvPr>
            <p:ph type="ftr" idx="59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образовательное учреждение Самарской области «Самарский машиностроительный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4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Антонова-Овсеенко, 85,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+7 846 229-78-12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4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45" name="Прямоугольник 39"/>
          <p:cNvSpPr/>
          <p:nvPr/>
        </p:nvSpPr>
        <p:spPr>
          <a:xfrm>
            <a:off x="2544840" y="1180080"/>
            <a:ext cx="9504720" cy="52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13.02.11 Техническая эксплуатация и обслуживание электрического и электромеханического 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15.01.31 Мастер контрольно-измерительных приборов и автоматики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 Срок обучения:3 года 10 месяцев (3 года 6 месяцев по очно-заочной форме)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15.02.10 Мехатроника и мобильная робототехника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15.02.11 Техническая эксплуатация и обслуживание роботизированного производства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15.02.14 Оснащение средствами автоматизации технологических процессов и производств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15.01.36 Дефектоскопист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15.02.09 Аддитивные технологии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6" name="AutoShape 3"/>
          <p:cNvSpPr/>
          <p:nvPr/>
        </p:nvSpPr>
        <p:spPr>
          <a:xfrm>
            <a:off x="2256840" y="1185120"/>
            <a:ext cx="9792720" cy="5156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947" name="Группа 62"/>
          <p:cNvGrpSpPr/>
          <p:nvPr/>
        </p:nvGrpSpPr>
        <p:grpSpPr>
          <a:xfrm>
            <a:off x="65520" y="1819800"/>
            <a:ext cx="2242800" cy="1824840"/>
            <a:chOff x="65520" y="1819800"/>
            <a:chExt cx="2242800" cy="1824840"/>
          </a:xfrm>
        </p:grpSpPr>
        <p:sp>
          <p:nvSpPr>
            <p:cNvPr id="948" name="Oval 14"/>
            <p:cNvSpPr/>
            <p:nvPr/>
          </p:nvSpPr>
          <p:spPr>
            <a:xfrm>
              <a:off x="65520" y="241128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49" name="Group 18"/>
            <p:cNvGrpSpPr/>
            <p:nvPr/>
          </p:nvGrpSpPr>
          <p:grpSpPr>
            <a:xfrm>
              <a:off x="290160" y="1819800"/>
              <a:ext cx="1928880" cy="1824840"/>
              <a:chOff x="290160" y="1819800"/>
              <a:chExt cx="1928880" cy="1824840"/>
            </a:xfrm>
          </p:grpSpPr>
          <p:sp>
            <p:nvSpPr>
              <p:cNvPr id="950" name="Oval 19"/>
              <p:cNvSpPr/>
              <p:nvPr/>
            </p:nvSpPr>
            <p:spPr>
              <a:xfrm>
                <a:off x="290160" y="18198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51" name="Oval 20"/>
              <p:cNvSpPr/>
              <p:nvPr/>
            </p:nvSpPr>
            <p:spPr>
              <a:xfrm>
                <a:off x="315000" y="1830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52" name="Oval 21"/>
              <p:cNvSpPr/>
              <p:nvPr/>
            </p:nvSpPr>
            <p:spPr>
              <a:xfrm>
                <a:off x="335160" y="18475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53" name="Oval 22"/>
              <p:cNvSpPr/>
              <p:nvPr/>
            </p:nvSpPr>
            <p:spPr>
              <a:xfrm>
                <a:off x="439920" y="1894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54" name="Text Box 38"/>
            <p:cNvSpPr/>
            <p:nvPr/>
          </p:nvSpPr>
          <p:spPr>
            <a:xfrm>
              <a:off x="298440" y="23842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55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944280" y="18846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956" name="Picture 4" descr="http://qrcoder.ru/code/?http%3A%2F%2Fsammk.ru%2F%EF%F0%E8%E5%EC-2022%2F&amp;4&amp;0"/>
          <p:cNvPicPr/>
          <p:nvPr/>
        </p:nvPicPr>
        <p:blipFill>
          <a:blip r:embed="rId2"/>
          <a:stretch/>
        </p:blipFill>
        <p:spPr>
          <a:xfrm>
            <a:off x="10776600" y="2008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957" name="PlaceHolder 2"/>
          <p:cNvSpPr>
            <a:spLocks noGrp="1"/>
          </p:cNvSpPr>
          <p:nvPr>
            <p:ph type="ftr" idx="60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224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"Сызранский медико-гуманитарный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59" name="Прямоугольник 43"/>
          <p:cNvSpPr/>
          <p:nvPr/>
        </p:nvSpPr>
        <p:spPr>
          <a:xfrm>
            <a:off x="374040" y="643968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 Сызрань, ул. Советская, д.5,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+7 958 550-37-22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6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61" name="Прямоугольник 39"/>
          <p:cNvSpPr/>
          <p:nvPr/>
        </p:nvSpPr>
        <p:spPr>
          <a:xfrm>
            <a:off x="2646720" y="167364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2" name="AutoShape 3"/>
          <p:cNvSpPr/>
          <p:nvPr/>
        </p:nvSpPr>
        <p:spPr>
          <a:xfrm>
            <a:off x="2458800" y="1330920"/>
            <a:ext cx="9051840" cy="1010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963" name="Группа 21"/>
          <p:cNvGrpSpPr/>
          <p:nvPr/>
        </p:nvGrpSpPr>
        <p:grpSpPr>
          <a:xfrm>
            <a:off x="113040" y="2955960"/>
            <a:ext cx="2382120" cy="1824840"/>
            <a:chOff x="113040" y="2955960"/>
            <a:chExt cx="2382120" cy="1824840"/>
          </a:xfrm>
        </p:grpSpPr>
        <p:sp>
          <p:nvSpPr>
            <p:cNvPr id="964" name="Oval 14"/>
            <p:cNvSpPr/>
            <p:nvPr/>
          </p:nvSpPr>
          <p:spPr>
            <a:xfrm>
              <a:off x="113040" y="35085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65" name="Group 18"/>
            <p:cNvGrpSpPr/>
            <p:nvPr/>
          </p:nvGrpSpPr>
          <p:grpSpPr>
            <a:xfrm>
              <a:off x="365040" y="2955960"/>
              <a:ext cx="1928880" cy="1824840"/>
              <a:chOff x="365040" y="2955960"/>
              <a:chExt cx="1928880" cy="1824840"/>
            </a:xfrm>
          </p:grpSpPr>
          <p:sp>
            <p:nvSpPr>
              <p:cNvPr id="966" name="Oval 19"/>
              <p:cNvSpPr/>
              <p:nvPr/>
            </p:nvSpPr>
            <p:spPr>
              <a:xfrm>
                <a:off x="365040" y="29559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67" name="Oval 20"/>
              <p:cNvSpPr/>
              <p:nvPr/>
            </p:nvSpPr>
            <p:spPr>
              <a:xfrm>
                <a:off x="389880" y="29660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68" name="Oval 21"/>
              <p:cNvSpPr/>
              <p:nvPr/>
            </p:nvSpPr>
            <p:spPr>
              <a:xfrm>
                <a:off x="409680" y="29836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69" name="Oval 22"/>
              <p:cNvSpPr/>
              <p:nvPr/>
            </p:nvSpPr>
            <p:spPr>
              <a:xfrm>
                <a:off x="514440" y="30304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70" name="Text Box 38"/>
            <p:cNvSpPr/>
            <p:nvPr/>
          </p:nvSpPr>
          <p:spPr>
            <a:xfrm>
              <a:off x="358920" y="35557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71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086120" y="3103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972" name="Группа 62"/>
          <p:cNvGrpSpPr/>
          <p:nvPr/>
        </p:nvGrpSpPr>
        <p:grpSpPr>
          <a:xfrm>
            <a:off x="143640" y="1209240"/>
            <a:ext cx="2242800" cy="1824840"/>
            <a:chOff x="143640" y="1209240"/>
            <a:chExt cx="2242800" cy="1824840"/>
          </a:xfrm>
        </p:grpSpPr>
        <p:sp>
          <p:nvSpPr>
            <p:cNvPr id="973" name="Oval 14"/>
            <p:cNvSpPr/>
            <p:nvPr/>
          </p:nvSpPr>
          <p:spPr>
            <a:xfrm>
              <a:off x="143640" y="18007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74" name="Group 18"/>
            <p:cNvGrpSpPr/>
            <p:nvPr/>
          </p:nvGrpSpPr>
          <p:grpSpPr>
            <a:xfrm>
              <a:off x="368640" y="1209240"/>
              <a:ext cx="1928880" cy="1824840"/>
              <a:chOff x="368640" y="1209240"/>
              <a:chExt cx="1928880" cy="1824840"/>
            </a:xfrm>
          </p:grpSpPr>
          <p:sp>
            <p:nvSpPr>
              <p:cNvPr id="975" name="Oval 19"/>
              <p:cNvSpPr/>
              <p:nvPr/>
            </p:nvSpPr>
            <p:spPr>
              <a:xfrm>
                <a:off x="368640" y="1209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76" name="Oval 20"/>
              <p:cNvSpPr/>
              <p:nvPr/>
            </p:nvSpPr>
            <p:spPr>
              <a:xfrm>
                <a:off x="393120" y="1219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77" name="Oval 21"/>
              <p:cNvSpPr/>
              <p:nvPr/>
            </p:nvSpPr>
            <p:spPr>
              <a:xfrm>
                <a:off x="413280" y="1236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78" name="Oval 22"/>
              <p:cNvSpPr/>
              <p:nvPr/>
            </p:nvSpPr>
            <p:spPr>
              <a:xfrm>
                <a:off x="518040" y="1283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79" name="Text Box 38"/>
            <p:cNvSpPr/>
            <p:nvPr/>
          </p:nvSpPr>
          <p:spPr>
            <a:xfrm>
              <a:off x="376560" y="17737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80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22760" y="12740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81" name="AutoShape 3"/>
          <p:cNvSpPr/>
          <p:nvPr/>
        </p:nvSpPr>
        <p:spPr>
          <a:xfrm>
            <a:off x="2513520" y="257112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82" name="Прямоугольник 73"/>
          <p:cNvSpPr/>
          <p:nvPr/>
        </p:nvSpPr>
        <p:spPr>
          <a:xfrm>
            <a:off x="2732040" y="2785680"/>
            <a:ext cx="71283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83" name="Picture 4" descr="http://qrcoder.ru/code/?https%3A%2F%2Fmedgum.ru%2Fabitur&amp;4&amp;0"/>
          <p:cNvPicPr/>
          <p:nvPr/>
        </p:nvPicPr>
        <p:blipFill>
          <a:blip r:embed="rId3"/>
          <a:stretch/>
        </p:blipFill>
        <p:spPr>
          <a:xfrm>
            <a:off x="109771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984" name="PlaceHolder 2"/>
          <p:cNvSpPr>
            <a:spLocks noGrp="1"/>
          </p:cNvSpPr>
          <p:nvPr>
            <p:ph type="ftr" idx="61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5" name="Прямоугольник 32"/>
          <p:cNvSpPr/>
          <p:nvPr/>
        </p:nvSpPr>
        <p:spPr>
          <a:xfrm>
            <a:off x="2734200" y="4635360"/>
            <a:ext cx="82267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(очно-заочная форма)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6" name="AutoShape 3"/>
          <p:cNvSpPr/>
          <p:nvPr/>
        </p:nvSpPr>
        <p:spPr>
          <a:xfrm>
            <a:off x="2503800" y="4553640"/>
            <a:ext cx="9051840" cy="1420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987" name="Группа 45"/>
          <p:cNvGrpSpPr/>
          <p:nvPr/>
        </p:nvGrpSpPr>
        <p:grpSpPr>
          <a:xfrm>
            <a:off x="132120" y="4587840"/>
            <a:ext cx="2338200" cy="1824840"/>
            <a:chOff x="132120" y="4587840"/>
            <a:chExt cx="2338200" cy="1824840"/>
          </a:xfrm>
        </p:grpSpPr>
        <p:sp>
          <p:nvSpPr>
            <p:cNvPr id="988" name="Oval 14"/>
            <p:cNvSpPr/>
            <p:nvPr/>
          </p:nvSpPr>
          <p:spPr>
            <a:xfrm>
              <a:off x="132120" y="51703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89" name="Group 18"/>
            <p:cNvGrpSpPr/>
            <p:nvPr/>
          </p:nvGrpSpPr>
          <p:grpSpPr>
            <a:xfrm>
              <a:off x="360000" y="4587840"/>
              <a:ext cx="1928880" cy="1824840"/>
              <a:chOff x="360000" y="4587840"/>
              <a:chExt cx="1928880" cy="1824840"/>
            </a:xfrm>
          </p:grpSpPr>
          <p:sp>
            <p:nvSpPr>
              <p:cNvPr id="990" name="Oval 19"/>
              <p:cNvSpPr/>
              <p:nvPr/>
            </p:nvSpPr>
            <p:spPr>
              <a:xfrm>
                <a:off x="360000" y="4587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91" name="Oval 20"/>
              <p:cNvSpPr/>
              <p:nvPr/>
            </p:nvSpPr>
            <p:spPr>
              <a:xfrm>
                <a:off x="384480" y="4597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92" name="Oval 21"/>
              <p:cNvSpPr/>
              <p:nvPr/>
            </p:nvSpPr>
            <p:spPr>
              <a:xfrm>
                <a:off x="404640" y="46155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93" name="Oval 22"/>
              <p:cNvSpPr/>
              <p:nvPr/>
            </p:nvSpPr>
            <p:spPr>
              <a:xfrm>
                <a:off x="509400" y="4662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94" name="Text Box 38"/>
            <p:cNvSpPr/>
            <p:nvPr/>
          </p:nvSpPr>
          <p:spPr>
            <a:xfrm>
              <a:off x="277560" y="51595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95" name="Рисунок 38" descr="https://pandia.ru/text/80/648/images/img3_126.jpg"/>
            <p:cNvPicPr/>
            <p:nvPr/>
          </p:nvPicPr>
          <p:blipFill>
            <a:blip r:embed="rId5"/>
            <a:srcRect l="24862" t="0" r="50104" b="1468"/>
            <a:stretch/>
          </p:blipFill>
          <p:spPr>
            <a:xfrm>
              <a:off x="1085040" y="4703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18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85" name="Группа 10"/>
          <p:cNvGrpSpPr/>
          <p:nvPr/>
        </p:nvGrpSpPr>
        <p:grpSpPr>
          <a:xfrm>
            <a:off x="263520" y="1072440"/>
            <a:ext cx="7570080" cy="898560"/>
            <a:chOff x="263520" y="1072440"/>
            <a:chExt cx="7570080" cy="898560"/>
          </a:xfrm>
        </p:grpSpPr>
        <p:grpSp>
          <p:nvGrpSpPr>
            <p:cNvPr id="186" name="Group 42"/>
            <p:cNvGrpSpPr/>
            <p:nvPr/>
          </p:nvGrpSpPr>
          <p:grpSpPr>
            <a:xfrm>
              <a:off x="263520" y="1072440"/>
              <a:ext cx="7570080" cy="898560"/>
              <a:chOff x="263520" y="1072440"/>
              <a:chExt cx="7570080" cy="898560"/>
            </a:xfrm>
          </p:grpSpPr>
          <p:sp>
            <p:nvSpPr>
              <p:cNvPr id="187" name="AutoShape 43"/>
              <p:cNvSpPr/>
              <p:nvPr/>
            </p:nvSpPr>
            <p:spPr>
              <a:xfrm>
                <a:off x="873720" y="122832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8" name="AutoShape 44"/>
              <p:cNvSpPr/>
              <p:nvPr/>
            </p:nvSpPr>
            <p:spPr>
              <a:xfrm>
                <a:off x="263520" y="107244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9" name="Text Box 45"/>
              <p:cNvSpPr/>
              <p:nvPr/>
            </p:nvSpPr>
            <p:spPr>
              <a:xfrm>
                <a:off x="1240200" y="130140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90" name="Text Box 46"/>
              <p:cNvSpPr/>
              <p:nvPr/>
            </p:nvSpPr>
            <p:spPr>
              <a:xfrm>
                <a:off x="617400" y="120132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91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7069320" y="130140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2" name="Прямоугольник 11"/>
          <p:cNvSpPr/>
          <p:nvPr/>
        </p:nvSpPr>
        <p:spPr>
          <a:xfrm>
            <a:off x="407520" y="196236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 политехнический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профессиональное образовательное учреждение Самарской области «Сергиевский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ftr" idx="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97" name="PlaceHolder 1"/>
          <p:cNvSpPr>
            <a:spLocks noGrp="1"/>
          </p:cNvSpPr>
          <p:nvPr>
            <p:ph type="ftr" idx="62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8" name="PlaceHolder 2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99" name="AutoShape 3"/>
          <p:cNvSpPr/>
          <p:nvPr/>
        </p:nvSpPr>
        <p:spPr>
          <a:xfrm>
            <a:off x="3287520" y="1556640"/>
            <a:ext cx="8208720" cy="172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000" name="Прямоугольник 11"/>
          <p:cNvSpPr/>
          <p:nvPr/>
        </p:nvSpPr>
        <p:spPr>
          <a:xfrm>
            <a:off x="3359520" y="1772640"/>
            <a:ext cx="72003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1" name="AutoShape 3"/>
          <p:cNvSpPr/>
          <p:nvPr/>
        </p:nvSpPr>
        <p:spPr>
          <a:xfrm>
            <a:off x="3215520" y="4077000"/>
            <a:ext cx="8088120" cy="151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002" name="Прямоугольник 13"/>
          <p:cNvSpPr/>
          <p:nvPr/>
        </p:nvSpPr>
        <p:spPr>
          <a:xfrm>
            <a:off x="3431880" y="4077000"/>
            <a:ext cx="746604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003" name="Группа 44"/>
          <p:cNvGrpSpPr/>
          <p:nvPr/>
        </p:nvGrpSpPr>
        <p:grpSpPr>
          <a:xfrm>
            <a:off x="623520" y="1628640"/>
            <a:ext cx="2337840" cy="1824840"/>
            <a:chOff x="623520" y="1628640"/>
            <a:chExt cx="2337840" cy="1824840"/>
          </a:xfrm>
        </p:grpSpPr>
        <p:sp>
          <p:nvSpPr>
            <p:cNvPr id="1004" name="Oval 14"/>
            <p:cNvSpPr/>
            <p:nvPr/>
          </p:nvSpPr>
          <p:spPr>
            <a:xfrm>
              <a:off x="623520" y="2211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05" name="Group 18"/>
            <p:cNvGrpSpPr/>
            <p:nvPr/>
          </p:nvGrpSpPr>
          <p:grpSpPr>
            <a:xfrm>
              <a:off x="851040" y="1628640"/>
              <a:ext cx="1928880" cy="1824840"/>
              <a:chOff x="851040" y="1628640"/>
              <a:chExt cx="1928880" cy="1824840"/>
            </a:xfrm>
          </p:grpSpPr>
          <p:sp>
            <p:nvSpPr>
              <p:cNvPr id="1006" name="Oval 19"/>
              <p:cNvSpPr/>
              <p:nvPr/>
            </p:nvSpPr>
            <p:spPr>
              <a:xfrm>
                <a:off x="851040" y="162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07" name="Oval 20"/>
              <p:cNvSpPr/>
              <p:nvPr/>
            </p:nvSpPr>
            <p:spPr>
              <a:xfrm>
                <a:off x="875880" y="163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08" name="Oval 21"/>
              <p:cNvSpPr/>
              <p:nvPr/>
            </p:nvSpPr>
            <p:spPr>
              <a:xfrm>
                <a:off x="895680" y="165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09" name="Oval 22"/>
              <p:cNvSpPr/>
              <p:nvPr/>
            </p:nvSpPr>
            <p:spPr>
              <a:xfrm>
                <a:off x="1000800" y="170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10" name="Text Box 38"/>
            <p:cNvSpPr/>
            <p:nvPr/>
          </p:nvSpPr>
          <p:spPr>
            <a:xfrm>
              <a:off x="768600" y="2200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11" name="Рисунок 30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576440" y="1744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012" name="Группа 55"/>
          <p:cNvGrpSpPr/>
          <p:nvPr/>
        </p:nvGrpSpPr>
        <p:grpSpPr>
          <a:xfrm>
            <a:off x="623520" y="3789000"/>
            <a:ext cx="2314080" cy="1824840"/>
            <a:chOff x="623520" y="3789000"/>
            <a:chExt cx="2314080" cy="1824840"/>
          </a:xfrm>
        </p:grpSpPr>
        <p:sp>
          <p:nvSpPr>
            <p:cNvPr id="1013" name="Oval 14"/>
            <p:cNvSpPr/>
            <p:nvPr/>
          </p:nvSpPr>
          <p:spPr>
            <a:xfrm>
              <a:off x="623520" y="43556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14" name="Group 18"/>
            <p:cNvGrpSpPr/>
            <p:nvPr/>
          </p:nvGrpSpPr>
          <p:grpSpPr>
            <a:xfrm>
              <a:off x="819360" y="3789000"/>
              <a:ext cx="1928880" cy="1824840"/>
              <a:chOff x="819360" y="3789000"/>
              <a:chExt cx="1928880" cy="1824840"/>
            </a:xfrm>
          </p:grpSpPr>
          <p:sp>
            <p:nvSpPr>
              <p:cNvPr id="1015" name="Oval 19"/>
              <p:cNvSpPr/>
              <p:nvPr/>
            </p:nvSpPr>
            <p:spPr>
              <a:xfrm>
                <a:off x="819360" y="378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16" name="Oval 20"/>
              <p:cNvSpPr/>
              <p:nvPr/>
            </p:nvSpPr>
            <p:spPr>
              <a:xfrm>
                <a:off x="843840" y="379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17" name="Oval 21"/>
              <p:cNvSpPr/>
              <p:nvPr/>
            </p:nvSpPr>
            <p:spPr>
              <a:xfrm>
                <a:off x="864000" y="381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18" name="Oval 22"/>
              <p:cNvSpPr/>
              <p:nvPr/>
            </p:nvSpPr>
            <p:spPr>
              <a:xfrm>
                <a:off x="968760" y="3863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19" name="Text Box 38"/>
            <p:cNvSpPr/>
            <p:nvPr/>
          </p:nvSpPr>
          <p:spPr>
            <a:xfrm>
              <a:off x="677880" y="43311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20" name="Рисунок 19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516320" y="3859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021" name="Picture 2" descr="http://qrcoder.ru/code/?https%3A%2F%2Fzhrt.ru%2F%E4%EE%F1%F2%F3%EF%ED%E0%FF%F1%F0%E5%E4%E0%2F&amp;4&amp;0"/>
          <p:cNvPicPr/>
          <p:nvPr/>
        </p:nvPicPr>
        <p:blipFill>
          <a:blip r:embed="rId4"/>
          <a:stretch/>
        </p:blipFill>
        <p:spPr>
          <a:xfrm>
            <a:off x="11064600" y="1886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022" name="Прямоугольник 36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445350, Самарская область, г.о. Жигулевск, г. Жигулевск, улица Мира, 22,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+7 848 622-48-07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"Красноярский государственный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24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Красноярский район, с. Красный Яр, ул. Пионерская, д.63,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+7 846 572-17-99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2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026" name="Прямоугольник 39"/>
          <p:cNvSpPr/>
          <p:nvPr/>
        </p:nvSpPr>
        <p:spPr>
          <a:xfrm>
            <a:off x="3252240" y="280188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(очная форма)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7" name="AutoShape 3"/>
          <p:cNvSpPr/>
          <p:nvPr/>
        </p:nvSpPr>
        <p:spPr>
          <a:xfrm>
            <a:off x="3029040" y="2307600"/>
            <a:ext cx="9051840" cy="1898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028" name="Группа 62"/>
          <p:cNvGrpSpPr/>
          <p:nvPr/>
        </p:nvGrpSpPr>
        <p:grpSpPr>
          <a:xfrm>
            <a:off x="369360" y="2300400"/>
            <a:ext cx="2242800" cy="1824840"/>
            <a:chOff x="369360" y="2300400"/>
            <a:chExt cx="2242800" cy="1824840"/>
          </a:xfrm>
        </p:grpSpPr>
        <p:sp>
          <p:nvSpPr>
            <p:cNvPr id="1029" name="Oval 14"/>
            <p:cNvSpPr/>
            <p:nvPr/>
          </p:nvSpPr>
          <p:spPr>
            <a:xfrm>
              <a:off x="369360" y="28915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30" name="Group 18"/>
            <p:cNvGrpSpPr/>
            <p:nvPr/>
          </p:nvGrpSpPr>
          <p:grpSpPr>
            <a:xfrm>
              <a:off x="594360" y="2300400"/>
              <a:ext cx="1928880" cy="1824840"/>
              <a:chOff x="594360" y="2300400"/>
              <a:chExt cx="1928880" cy="1824840"/>
            </a:xfrm>
          </p:grpSpPr>
          <p:sp>
            <p:nvSpPr>
              <p:cNvPr id="1031" name="Oval 19"/>
              <p:cNvSpPr/>
              <p:nvPr/>
            </p:nvSpPr>
            <p:spPr>
              <a:xfrm>
                <a:off x="594360" y="23004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32" name="Oval 20"/>
              <p:cNvSpPr/>
              <p:nvPr/>
            </p:nvSpPr>
            <p:spPr>
              <a:xfrm>
                <a:off x="618840" y="2310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33" name="Oval 21"/>
              <p:cNvSpPr/>
              <p:nvPr/>
            </p:nvSpPr>
            <p:spPr>
              <a:xfrm>
                <a:off x="639000" y="23281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34" name="Oval 22"/>
              <p:cNvSpPr/>
              <p:nvPr/>
            </p:nvSpPr>
            <p:spPr>
              <a:xfrm>
                <a:off x="743760" y="2374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35" name="Text Box 38"/>
            <p:cNvSpPr/>
            <p:nvPr/>
          </p:nvSpPr>
          <p:spPr>
            <a:xfrm>
              <a:off x="602280" y="28648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36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48120" y="23652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037" name="Picture 2" descr="http://qrcoder.ru/code/?https%3A%2F%2F%FF%F0%F1%F2%F3%E4%E5%ED%F2.%F0%F3%F1%2F%3Fp%3D2064&amp;4&amp;0"/>
          <p:cNvPicPr/>
          <p:nvPr/>
        </p:nvPicPr>
        <p:blipFill>
          <a:blip r:embed="rId2"/>
          <a:stretch/>
        </p:blipFill>
        <p:spPr>
          <a:xfrm>
            <a:off x="1069452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038" name="PlaceHolder 2"/>
          <p:cNvSpPr>
            <a:spLocks noGrp="1"/>
          </p:cNvSpPr>
          <p:nvPr>
            <p:ph type="ftr" idx="63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"Тольяттинский медицинский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40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Строителей, 7,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+7 848 248-03-56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4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042" name="Прямоугольник 39"/>
          <p:cNvSpPr/>
          <p:nvPr/>
        </p:nvSpPr>
        <p:spPr>
          <a:xfrm>
            <a:off x="2894040" y="2086560"/>
            <a:ext cx="897192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(очно-заочная)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31.02.05 Стоматология ортопедическая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3" name="AutoShape 3"/>
          <p:cNvSpPr/>
          <p:nvPr/>
        </p:nvSpPr>
        <p:spPr>
          <a:xfrm>
            <a:off x="2681640" y="1969200"/>
            <a:ext cx="9051840" cy="273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044" name="Группа 30"/>
          <p:cNvGrpSpPr/>
          <p:nvPr/>
        </p:nvGrpSpPr>
        <p:grpSpPr>
          <a:xfrm>
            <a:off x="255240" y="2064600"/>
            <a:ext cx="2338200" cy="1824840"/>
            <a:chOff x="255240" y="2064600"/>
            <a:chExt cx="2338200" cy="1824840"/>
          </a:xfrm>
        </p:grpSpPr>
        <p:sp>
          <p:nvSpPr>
            <p:cNvPr id="1045" name="Oval 14"/>
            <p:cNvSpPr/>
            <p:nvPr/>
          </p:nvSpPr>
          <p:spPr>
            <a:xfrm>
              <a:off x="255240" y="26470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46" name="Group 18"/>
            <p:cNvGrpSpPr/>
            <p:nvPr/>
          </p:nvGrpSpPr>
          <p:grpSpPr>
            <a:xfrm>
              <a:off x="483120" y="2064600"/>
              <a:ext cx="1928880" cy="1824840"/>
              <a:chOff x="483120" y="2064600"/>
              <a:chExt cx="1928880" cy="1824840"/>
            </a:xfrm>
          </p:grpSpPr>
          <p:sp>
            <p:nvSpPr>
              <p:cNvPr id="1047" name="Oval 19"/>
              <p:cNvSpPr/>
              <p:nvPr/>
            </p:nvSpPr>
            <p:spPr>
              <a:xfrm>
                <a:off x="483120" y="2064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48" name="Oval 20"/>
              <p:cNvSpPr/>
              <p:nvPr/>
            </p:nvSpPr>
            <p:spPr>
              <a:xfrm>
                <a:off x="507600" y="2074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49" name="Oval 21"/>
              <p:cNvSpPr/>
              <p:nvPr/>
            </p:nvSpPr>
            <p:spPr>
              <a:xfrm>
                <a:off x="527760" y="2092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50" name="Oval 22"/>
              <p:cNvSpPr/>
              <p:nvPr/>
            </p:nvSpPr>
            <p:spPr>
              <a:xfrm>
                <a:off x="632520" y="2138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51" name="Text Box 38"/>
            <p:cNvSpPr/>
            <p:nvPr/>
          </p:nvSpPr>
          <p:spPr>
            <a:xfrm>
              <a:off x="400680" y="2635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52" name="Рисунок 35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08160" y="2179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053" name="Picture 2" descr="http://qrcoder.ru/code/?http%3A%2F%2Fwww.tmc-tlt.ru%2Fabitur%2F%EF%F0%E8%E5%EC-2022%2F&amp;4&amp;0"/>
          <p:cNvPicPr/>
          <p:nvPr/>
        </p:nvPicPr>
        <p:blipFill>
          <a:blip r:embed="rId2"/>
          <a:stretch/>
        </p:blipFill>
        <p:spPr>
          <a:xfrm>
            <a:off x="10790640" y="194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054" name="PlaceHolder 2"/>
          <p:cNvSpPr>
            <a:spLocks noGrp="1"/>
          </p:cNvSpPr>
          <p:nvPr>
            <p:ph type="ftr" idx="6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"Тольяттинский медицинский колледж« (Кинель-Черкасский филиал)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56" name="Прямоугольник 43"/>
          <p:cNvSpPr/>
          <p:nvPr/>
        </p:nvSpPr>
        <p:spPr>
          <a:xfrm>
            <a:off x="496080" y="63806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с.Кинель-Черкассы, ул. Красноармейская, 60а,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 +7 846 604-01-56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5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058" name="Группа 21"/>
          <p:cNvGrpSpPr/>
          <p:nvPr/>
        </p:nvGrpSpPr>
        <p:grpSpPr>
          <a:xfrm>
            <a:off x="489960" y="1469160"/>
            <a:ext cx="2382120" cy="1824840"/>
            <a:chOff x="489960" y="1469160"/>
            <a:chExt cx="2382120" cy="1824840"/>
          </a:xfrm>
        </p:grpSpPr>
        <p:sp>
          <p:nvSpPr>
            <p:cNvPr id="1059" name="Oval 14"/>
            <p:cNvSpPr/>
            <p:nvPr/>
          </p:nvSpPr>
          <p:spPr>
            <a:xfrm>
              <a:off x="489960" y="20217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60" name="Group 18"/>
            <p:cNvGrpSpPr/>
            <p:nvPr/>
          </p:nvGrpSpPr>
          <p:grpSpPr>
            <a:xfrm>
              <a:off x="741960" y="1469160"/>
              <a:ext cx="1928880" cy="1824840"/>
              <a:chOff x="741960" y="1469160"/>
              <a:chExt cx="1928880" cy="1824840"/>
            </a:xfrm>
          </p:grpSpPr>
          <p:sp>
            <p:nvSpPr>
              <p:cNvPr id="1061" name="Oval 19"/>
              <p:cNvSpPr/>
              <p:nvPr/>
            </p:nvSpPr>
            <p:spPr>
              <a:xfrm>
                <a:off x="741960" y="1469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62" name="Oval 20"/>
              <p:cNvSpPr/>
              <p:nvPr/>
            </p:nvSpPr>
            <p:spPr>
              <a:xfrm>
                <a:off x="766800" y="1479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63" name="Oval 21"/>
              <p:cNvSpPr/>
              <p:nvPr/>
            </p:nvSpPr>
            <p:spPr>
              <a:xfrm>
                <a:off x="786600" y="1496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64" name="Oval 22"/>
              <p:cNvSpPr/>
              <p:nvPr/>
            </p:nvSpPr>
            <p:spPr>
              <a:xfrm>
                <a:off x="891360" y="1543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65" name="Text Box 38"/>
            <p:cNvSpPr/>
            <p:nvPr/>
          </p:nvSpPr>
          <p:spPr>
            <a:xfrm>
              <a:off x="735840" y="20685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66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463040" y="1616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67" name="AutoShape 3"/>
          <p:cNvSpPr/>
          <p:nvPr/>
        </p:nvSpPr>
        <p:spPr>
          <a:xfrm>
            <a:off x="3151080" y="1467000"/>
            <a:ext cx="86306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068" name="Прямоугольник 73"/>
          <p:cNvSpPr/>
          <p:nvPr/>
        </p:nvSpPr>
        <p:spPr>
          <a:xfrm>
            <a:off x="3298680" y="1623960"/>
            <a:ext cx="81367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Образование:11классов,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18418c"/>
                </a:solidFill>
                <a:latin typeface="Arial Black"/>
              </a:rPr>
              <a:t>34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.02.02 Медицинский массаж (для обучения лиц с ограниченными возможностями здоровья по зрению)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Образование:11классов, Срок обучения: 2 года 6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9" name="Picture 2" descr="http://qrcoder.ru/code/?https%3A%2F%2Fwww.kchmedcoll.ru%2Fpage%2F463&amp;4&amp;0"/>
          <p:cNvPicPr/>
          <p:nvPr/>
        </p:nvPicPr>
        <p:blipFill>
          <a:blip r:embed="rId2"/>
          <a:stretch/>
        </p:blipFill>
        <p:spPr>
          <a:xfrm>
            <a:off x="10850040" y="2386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070" name="Группа 62"/>
          <p:cNvGrpSpPr/>
          <p:nvPr/>
        </p:nvGrpSpPr>
        <p:grpSpPr>
          <a:xfrm>
            <a:off x="483480" y="3612240"/>
            <a:ext cx="2242800" cy="1824840"/>
            <a:chOff x="483480" y="3612240"/>
            <a:chExt cx="2242800" cy="1824840"/>
          </a:xfrm>
        </p:grpSpPr>
        <p:sp>
          <p:nvSpPr>
            <p:cNvPr id="1071" name="Oval 14"/>
            <p:cNvSpPr/>
            <p:nvPr/>
          </p:nvSpPr>
          <p:spPr>
            <a:xfrm>
              <a:off x="483480" y="4203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72" name="Group 18"/>
            <p:cNvGrpSpPr/>
            <p:nvPr/>
          </p:nvGrpSpPr>
          <p:grpSpPr>
            <a:xfrm>
              <a:off x="708120" y="3612240"/>
              <a:ext cx="1928880" cy="1824840"/>
              <a:chOff x="708120" y="3612240"/>
              <a:chExt cx="1928880" cy="1824840"/>
            </a:xfrm>
          </p:grpSpPr>
          <p:sp>
            <p:nvSpPr>
              <p:cNvPr id="1073" name="Oval 19"/>
              <p:cNvSpPr/>
              <p:nvPr/>
            </p:nvSpPr>
            <p:spPr>
              <a:xfrm>
                <a:off x="708120" y="3612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74" name="Oval 20"/>
              <p:cNvSpPr/>
              <p:nvPr/>
            </p:nvSpPr>
            <p:spPr>
              <a:xfrm>
                <a:off x="732960" y="3622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75" name="Oval 21"/>
              <p:cNvSpPr/>
              <p:nvPr/>
            </p:nvSpPr>
            <p:spPr>
              <a:xfrm>
                <a:off x="753120" y="3639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76" name="Oval 22"/>
              <p:cNvSpPr/>
              <p:nvPr/>
            </p:nvSpPr>
            <p:spPr>
              <a:xfrm>
                <a:off x="857880" y="3686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77" name="Text Box 38"/>
            <p:cNvSpPr/>
            <p:nvPr/>
          </p:nvSpPr>
          <p:spPr>
            <a:xfrm>
              <a:off x="716400" y="41767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78" name="Рисунок 36" descr="https://mo-strelna.ru/upload_files/pomosh/2.png"/>
            <p:cNvPicPr/>
            <p:nvPr/>
          </p:nvPicPr>
          <p:blipFill>
            <a:blip r:embed="rId3"/>
            <a:srcRect l="24385" t="0" r="50277" b="0"/>
            <a:stretch/>
          </p:blipFill>
          <p:spPr>
            <a:xfrm>
              <a:off x="1362240" y="36770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79" name="AutoShape 3"/>
          <p:cNvSpPr/>
          <p:nvPr/>
        </p:nvSpPr>
        <p:spPr>
          <a:xfrm>
            <a:off x="3165480" y="3946320"/>
            <a:ext cx="8602200" cy="1055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080" name="Прямоугольник 4"/>
          <p:cNvSpPr/>
          <p:nvPr/>
        </p:nvSpPr>
        <p:spPr>
          <a:xfrm>
            <a:off x="3288960" y="4101120"/>
            <a:ext cx="834300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18418c"/>
                </a:solidFill>
                <a:latin typeface="Arial Black"/>
              </a:rPr>
              <a:t>34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.02.02 Медицинский массаж (для обучения лиц с ограниченными возможностями здоровья по зрению)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Образование:11классов,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1" name="PlaceHolder 2"/>
          <p:cNvSpPr>
            <a:spLocks noGrp="1"/>
          </p:cNvSpPr>
          <p:nvPr>
            <p:ph type="ftr" idx="65"/>
          </p:nvPr>
        </p:nvSpPr>
        <p:spPr>
          <a:xfrm>
            <a:off x="1012860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«Строительно-энергетический колледж (образовательно-производственный кампус) им. П.Мачнева»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8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Ташкентская, д.88,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+7 846 959-09-38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8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085" name="Прямоугольник 39"/>
          <p:cNvSpPr/>
          <p:nvPr/>
        </p:nvSpPr>
        <p:spPr>
          <a:xfrm>
            <a:off x="2615400" y="2766240"/>
            <a:ext cx="897192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08.01.28 Мастер отделочных строительных и декоративных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6" name="AutoShape 3"/>
          <p:cNvSpPr/>
          <p:nvPr/>
        </p:nvSpPr>
        <p:spPr>
          <a:xfrm>
            <a:off x="2535480" y="2419920"/>
            <a:ext cx="9051840" cy="14209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087" name="Группа 62"/>
          <p:cNvGrpSpPr/>
          <p:nvPr/>
        </p:nvGrpSpPr>
        <p:grpSpPr>
          <a:xfrm>
            <a:off x="156960" y="1973880"/>
            <a:ext cx="2242800" cy="1824840"/>
            <a:chOff x="156960" y="1973880"/>
            <a:chExt cx="2242800" cy="1824840"/>
          </a:xfrm>
        </p:grpSpPr>
        <p:sp>
          <p:nvSpPr>
            <p:cNvPr id="1088" name="Oval 14"/>
            <p:cNvSpPr/>
            <p:nvPr/>
          </p:nvSpPr>
          <p:spPr>
            <a:xfrm>
              <a:off x="156960" y="25650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89" name="Group 18"/>
            <p:cNvGrpSpPr/>
            <p:nvPr/>
          </p:nvGrpSpPr>
          <p:grpSpPr>
            <a:xfrm>
              <a:off x="381600" y="1973880"/>
              <a:ext cx="1928880" cy="1824840"/>
              <a:chOff x="381600" y="1973880"/>
              <a:chExt cx="1928880" cy="1824840"/>
            </a:xfrm>
          </p:grpSpPr>
          <p:sp>
            <p:nvSpPr>
              <p:cNvPr id="1090" name="Oval 19"/>
              <p:cNvSpPr/>
              <p:nvPr/>
            </p:nvSpPr>
            <p:spPr>
              <a:xfrm>
                <a:off x="381600" y="197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91" name="Oval 20"/>
              <p:cNvSpPr/>
              <p:nvPr/>
            </p:nvSpPr>
            <p:spPr>
              <a:xfrm>
                <a:off x="406080" y="1983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92" name="Oval 21"/>
              <p:cNvSpPr/>
              <p:nvPr/>
            </p:nvSpPr>
            <p:spPr>
              <a:xfrm>
                <a:off x="426240" y="200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93" name="Oval 22"/>
              <p:cNvSpPr/>
              <p:nvPr/>
            </p:nvSpPr>
            <p:spPr>
              <a:xfrm>
                <a:off x="531000" y="2048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94" name="Text Box 38"/>
            <p:cNvSpPr/>
            <p:nvPr/>
          </p:nvSpPr>
          <p:spPr>
            <a:xfrm>
              <a:off x="389880" y="253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95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35720" y="203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96" name="PlaceHolder 2"/>
          <p:cNvSpPr>
            <a:spLocks noGrp="1"/>
          </p:cNvSpPr>
          <p:nvPr>
            <p:ph type="ftr" idx="66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097" name="Picture 2" descr="http://qrcoder.ru/code/?https%3A%2F%2Fsek-kampus.ru%2Fabiturientu%2Fpriemkomis%2F&amp;4&amp;0"/>
          <p:cNvPicPr/>
          <p:nvPr/>
        </p:nvPicPr>
        <p:blipFill>
          <a:blip r:embed="rId3"/>
          <a:stretch/>
        </p:blipFill>
        <p:spPr>
          <a:xfrm>
            <a:off x="11064600" y="180000"/>
            <a:ext cx="938520" cy="938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PlaceHolder 1"/>
          <p:cNvSpPr>
            <a:spLocks noGrp="1"/>
          </p:cNvSpPr>
          <p:nvPr>
            <p:ph type="title"/>
          </p:nvPr>
        </p:nvSpPr>
        <p:spPr>
          <a:xfrm>
            <a:off x="281520" y="21492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«Отрадненский нефтяной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99" name="Прямоугольник 43"/>
          <p:cNvSpPr/>
          <p:nvPr/>
        </p:nvSpPr>
        <p:spPr>
          <a:xfrm>
            <a:off x="375480" y="643968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446300 Самарская область, г.Отрадный, ул.Первомайская, д.33 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+7 846 612-38-94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0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01" name="Прямоугольник 39"/>
          <p:cNvSpPr/>
          <p:nvPr/>
        </p:nvSpPr>
        <p:spPr>
          <a:xfrm>
            <a:off x="2597400" y="1830960"/>
            <a:ext cx="89719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2" name="AutoShape 3"/>
          <p:cNvSpPr/>
          <p:nvPr/>
        </p:nvSpPr>
        <p:spPr>
          <a:xfrm>
            <a:off x="2445480" y="1584000"/>
            <a:ext cx="9051840" cy="16754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103" name="Группа 21"/>
          <p:cNvGrpSpPr/>
          <p:nvPr/>
        </p:nvGrpSpPr>
        <p:grpSpPr>
          <a:xfrm>
            <a:off x="26640" y="4178160"/>
            <a:ext cx="2382120" cy="1824840"/>
            <a:chOff x="26640" y="4178160"/>
            <a:chExt cx="2382120" cy="1824840"/>
          </a:xfrm>
        </p:grpSpPr>
        <p:sp>
          <p:nvSpPr>
            <p:cNvPr id="1104" name="Oval 14"/>
            <p:cNvSpPr/>
            <p:nvPr/>
          </p:nvSpPr>
          <p:spPr>
            <a:xfrm>
              <a:off x="26640" y="47307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05" name="Group 18"/>
            <p:cNvGrpSpPr/>
            <p:nvPr/>
          </p:nvGrpSpPr>
          <p:grpSpPr>
            <a:xfrm>
              <a:off x="278640" y="4178160"/>
              <a:ext cx="1928880" cy="1824840"/>
              <a:chOff x="278640" y="4178160"/>
              <a:chExt cx="1928880" cy="1824840"/>
            </a:xfrm>
          </p:grpSpPr>
          <p:sp>
            <p:nvSpPr>
              <p:cNvPr id="1106" name="Oval 19"/>
              <p:cNvSpPr/>
              <p:nvPr/>
            </p:nvSpPr>
            <p:spPr>
              <a:xfrm>
                <a:off x="278640" y="4178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07" name="Oval 20"/>
              <p:cNvSpPr/>
              <p:nvPr/>
            </p:nvSpPr>
            <p:spPr>
              <a:xfrm>
                <a:off x="303480" y="4188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08" name="Oval 21"/>
              <p:cNvSpPr/>
              <p:nvPr/>
            </p:nvSpPr>
            <p:spPr>
              <a:xfrm>
                <a:off x="323280" y="4205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09" name="Oval 22"/>
              <p:cNvSpPr/>
              <p:nvPr/>
            </p:nvSpPr>
            <p:spPr>
              <a:xfrm>
                <a:off x="428040" y="4252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10" name="Text Box 38"/>
            <p:cNvSpPr/>
            <p:nvPr/>
          </p:nvSpPr>
          <p:spPr>
            <a:xfrm>
              <a:off x="272520" y="47779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11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999720" y="43257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112" name="Группа 62"/>
          <p:cNvGrpSpPr/>
          <p:nvPr/>
        </p:nvGrpSpPr>
        <p:grpSpPr>
          <a:xfrm>
            <a:off x="32760" y="1469520"/>
            <a:ext cx="2242800" cy="1824840"/>
            <a:chOff x="32760" y="1469520"/>
            <a:chExt cx="2242800" cy="1824840"/>
          </a:xfrm>
        </p:grpSpPr>
        <p:sp>
          <p:nvSpPr>
            <p:cNvPr id="1113" name="Oval 14"/>
            <p:cNvSpPr/>
            <p:nvPr/>
          </p:nvSpPr>
          <p:spPr>
            <a:xfrm>
              <a:off x="32760" y="20606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14" name="Group 18"/>
            <p:cNvGrpSpPr/>
            <p:nvPr/>
          </p:nvGrpSpPr>
          <p:grpSpPr>
            <a:xfrm>
              <a:off x="257400" y="1469520"/>
              <a:ext cx="1928880" cy="1824840"/>
              <a:chOff x="257400" y="1469520"/>
              <a:chExt cx="1928880" cy="1824840"/>
            </a:xfrm>
          </p:grpSpPr>
          <p:sp>
            <p:nvSpPr>
              <p:cNvPr id="1115" name="Oval 19"/>
              <p:cNvSpPr/>
              <p:nvPr/>
            </p:nvSpPr>
            <p:spPr>
              <a:xfrm>
                <a:off x="257400" y="1469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16" name="Oval 20"/>
              <p:cNvSpPr/>
              <p:nvPr/>
            </p:nvSpPr>
            <p:spPr>
              <a:xfrm>
                <a:off x="282240" y="1479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17" name="Oval 21"/>
              <p:cNvSpPr/>
              <p:nvPr/>
            </p:nvSpPr>
            <p:spPr>
              <a:xfrm>
                <a:off x="302040" y="1497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18" name="Oval 22"/>
              <p:cNvSpPr/>
              <p:nvPr/>
            </p:nvSpPr>
            <p:spPr>
              <a:xfrm>
                <a:off x="406800" y="1543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19" name="Text Box 38"/>
            <p:cNvSpPr/>
            <p:nvPr/>
          </p:nvSpPr>
          <p:spPr>
            <a:xfrm>
              <a:off x="265680" y="20340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20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911520" y="15343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121" name="AutoShape 3"/>
          <p:cNvSpPr/>
          <p:nvPr/>
        </p:nvSpPr>
        <p:spPr>
          <a:xfrm>
            <a:off x="2459880" y="4394880"/>
            <a:ext cx="9051840" cy="1573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122" name="Прямоугольник 32"/>
          <p:cNvSpPr/>
          <p:nvPr/>
        </p:nvSpPr>
        <p:spPr>
          <a:xfrm>
            <a:off x="2790720" y="4545360"/>
            <a:ext cx="8280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23" name="Picture 4" descr="http://qrcoder.ru/code/?http%3A%2F%2Font-otradny.org%2Findex.php%2Fovz&amp;4&amp;0"/>
          <p:cNvPicPr/>
          <p:nvPr/>
        </p:nvPicPr>
        <p:blipFill>
          <a:blip r:embed="rId3"/>
          <a:stretch/>
        </p:blipFill>
        <p:spPr>
          <a:xfrm>
            <a:off x="10870200" y="2743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24" name="PlaceHolder 2"/>
          <p:cNvSpPr>
            <a:spLocks noGrp="1"/>
          </p:cNvSpPr>
          <p:nvPr>
            <p:ph type="ftr" idx="67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446300 Самарская область, г.Отрадный, ул.Первомайская, д.33 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+7 846 612-38-94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2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27" name="AutoShape 3"/>
          <p:cNvSpPr/>
          <p:nvPr/>
        </p:nvSpPr>
        <p:spPr>
          <a:xfrm>
            <a:off x="2465280" y="1121040"/>
            <a:ext cx="9042120" cy="216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128" name="AutoShape 3"/>
          <p:cNvSpPr/>
          <p:nvPr/>
        </p:nvSpPr>
        <p:spPr>
          <a:xfrm>
            <a:off x="2351520" y="4941000"/>
            <a:ext cx="9226800" cy="136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129" name="Группа 30"/>
          <p:cNvGrpSpPr/>
          <p:nvPr/>
        </p:nvGrpSpPr>
        <p:grpSpPr>
          <a:xfrm>
            <a:off x="88200" y="1240560"/>
            <a:ext cx="2338200" cy="1824840"/>
            <a:chOff x="88200" y="1240560"/>
            <a:chExt cx="2338200" cy="1824840"/>
          </a:xfrm>
        </p:grpSpPr>
        <p:sp>
          <p:nvSpPr>
            <p:cNvPr id="1130" name="Oval 14"/>
            <p:cNvSpPr/>
            <p:nvPr/>
          </p:nvSpPr>
          <p:spPr>
            <a:xfrm>
              <a:off x="88200" y="18234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31" name="Group 18"/>
            <p:cNvGrpSpPr/>
            <p:nvPr/>
          </p:nvGrpSpPr>
          <p:grpSpPr>
            <a:xfrm>
              <a:off x="316080" y="1240560"/>
              <a:ext cx="1928880" cy="1824840"/>
              <a:chOff x="316080" y="1240560"/>
              <a:chExt cx="1928880" cy="1824840"/>
            </a:xfrm>
          </p:grpSpPr>
          <p:sp>
            <p:nvSpPr>
              <p:cNvPr id="1132" name="Oval 19"/>
              <p:cNvSpPr/>
              <p:nvPr/>
            </p:nvSpPr>
            <p:spPr>
              <a:xfrm>
                <a:off x="316080" y="1240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33" name="Oval 20"/>
              <p:cNvSpPr/>
              <p:nvPr/>
            </p:nvSpPr>
            <p:spPr>
              <a:xfrm>
                <a:off x="340560" y="12510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34" name="Oval 21"/>
              <p:cNvSpPr/>
              <p:nvPr/>
            </p:nvSpPr>
            <p:spPr>
              <a:xfrm>
                <a:off x="360720" y="1268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35" name="Oval 22"/>
              <p:cNvSpPr/>
              <p:nvPr/>
            </p:nvSpPr>
            <p:spPr>
              <a:xfrm>
                <a:off x="465480" y="1315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36" name="Text Box 38"/>
            <p:cNvSpPr/>
            <p:nvPr/>
          </p:nvSpPr>
          <p:spPr>
            <a:xfrm>
              <a:off x="233640" y="18122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37" name="Рисунок 34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041120" y="1356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138" name="Группа 41"/>
          <p:cNvGrpSpPr/>
          <p:nvPr/>
        </p:nvGrpSpPr>
        <p:grpSpPr>
          <a:xfrm>
            <a:off x="0" y="4581000"/>
            <a:ext cx="2239920" cy="1824840"/>
            <a:chOff x="0" y="4581000"/>
            <a:chExt cx="2239920" cy="1824840"/>
          </a:xfrm>
        </p:grpSpPr>
        <p:sp>
          <p:nvSpPr>
            <p:cNvPr id="1139" name="Oval 14"/>
            <p:cNvSpPr/>
            <p:nvPr/>
          </p:nvSpPr>
          <p:spPr>
            <a:xfrm>
              <a:off x="0" y="51775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40" name="Group 18"/>
            <p:cNvGrpSpPr/>
            <p:nvPr/>
          </p:nvGrpSpPr>
          <p:grpSpPr>
            <a:xfrm>
              <a:off x="225720" y="4581000"/>
              <a:ext cx="1928880" cy="1824840"/>
              <a:chOff x="225720" y="4581000"/>
              <a:chExt cx="1928880" cy="1824840"/>
            </a:xfrm>
          </p:grpSpPr>
          <p:sp>
            <p:nvSpPr>
              <p:cNvPr id="1141" name="Oval 19"/>
              <p:cNvSpPr/>
              <p:nvPr/>
            </p:nvSpPr>
            <p:spPr>
              <a:xfrm>
                <a:off x="225720" y="458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42" name="Oval 20"/>
              <p:cNvSpPr/>
              <p:nvPr/>
            </p:nvSpPr>
            <p:spPr>
              <a:xfrm>
                <a:off x="250200" y="4591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43" name="Oval 21"/>
              <p:cNvSpPr/>
              <p:nvPr/>
            </p:nvSpPr>
            <p:spPr>
              <a:xfrm>
                <a:off x="270360" y="460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44" name="Oval 22"/>
              <p:cNvSpPr/>
              <p:nvPr/>
            </p:nvSpPr>
            <p:spPr>
              <a:xfrm>
                <a:off x="375120" y="4655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45" name="Text Box 38"/>
            <p:cNvSpPr/>
            <p:nvPr/>
          </p:nvSpPr>
          <p:spPr>
            <a:xfrm>
              <a:off x="281880" y="51854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46" name="Рисунок 46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995760" y="4681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147" name="Группа 52"/>
          <p:cNvGrpSpPr/>
          <p:nvPr/>
        </p:nvGrpSpPr>
        <p:grpSpPr>
          <a:xfrm>
            <a:off x="114120" y="2837880"/>
            <a:ext cx="2314080" cy="1824840"/>
            <a:chOff x="114120" y="2837880"/>
            <a:chExt cx="2314080" cy="1824840"/>
          </a:xfrm>
        </p:grpSpPr>
        <p:sp>
          <p:nvSpPr>
            <p:cNvPr id="1148" name="Oval 14"/>
            <p:cNvSpPr/>
            <p:nvPr/>
          </p:nvSpPr>
          <p:spPr>
            <a:xfrm>
              <a:off x="114120" y="3404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49" name="Group 18"/>
            <p:cNvGrpSpPr/>
            <p:nvPr/>
          </p:nvGrpSpPr>
          <p:grpSpPr>
            <a:xfrm>
              <a:off x="309960" y="2837880"/>
              <a:ext cx="1928880" cy="1824840"/>
              <a:chOff x="309960" y="2837880"/>
              <a:chExt cx="1928880" cy="1824840"/>
            </a:xfrm>
          </p:grpSpPr>
          <p:sp>
            <p:nvSpPr>
              <p:cNvPr id="1150" name="Oval 19"/>
              <p:cNvSpPr/>
              <p:nvPr/>
            </p:nvSpPr>
            <p:spPr>
              <a:xfrm>
                <a:off x="309960" y="2837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51" name="Oval 20"/>
              <p:cNvSpPr/>
              <p:nvPr/>
            </p:nvSpPr>
            <p:spPr>
              <a:xfrm>
                <a:off x="334800" y="2848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52" name="Oval 21"/>
              <p:cNvSpPr/>
              <p:nvPr/>
            </p:nvSpPr>
            <p:spPr>
              <a:xfrm>
                <a:off x="354600" y="2865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53" name="Oval 22"/>
              <p:cNvSpPr/>
              <p:nvPr/>
            </p:nvSpPr>
            <p:spPr>
              <a:xfrm>
                <a:off x="459360" y="2912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54" name="Text Box 38"/>
            <p:cNvSpPr/>
            <p:nvPr/>
          </p:nvSpPr>
          <p:spPr>
            <a:xfrm>
              <a:off x="168480" y="33800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55" name="Рисунок 56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006920" y="29088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156" name="AutoShape 3"/>
          <p:cNvSpPr/>
          <p:nvPr/>
        </p:nvSpPr>
        <p:spPr>
          <a:xfrm>
            <a:off x="2428200" y="3444480"/>
            <a:ext cx="9051840" cy="122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157" name="Прямоугольник 61"/>
          <p:cNvSpPr/>
          <p:nvPr/>
        </p:nvSpPr>
        <p:spPr>
          <a:xfrm>
            <a:off x="2557080" y="1544040"/>
            <a:ext cx="89719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8" name="Прямоугольник 62"/>
          <p:cNvSpPr/>
          <p:nvPr/>
        </p:nvSpPr>
        <p:spPr>
          <a:xfrm>
            <a:off x="2535480" y="521928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9" name="Прямоугольник 63"/>
          <p:cNvSpPr/>
          <p:nvPr/>
        </p:nvSpPr>
        <p:spPr>
          <a:xfrm>
            <a:off x="2737440" y="369648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0" name="Rectangle 5"/>
          <p:cNvSpPr/>
          <p:nvPr/>
        </p:nvSpPr>
        <p:spPr>
          <a:xfrm>
            <a:off x="281520" y="214920"/>
            <a:ext cx="1000224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«Отрадненский нефтяной техникум»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61" name="Picture 4" descr="http://qrcoder.ru/code/?http%3A%2F%2Font-otradny.org%2Findex.php%2Fovz&amp;4&amp;0"/>
          <p:cNvPicPr/>
          <p:nvPr/>
        </p:nvPicPr>
        <p:blipFill>
          <a:blip r:embed="rId4"/>
          <a:stretch/>
        </p:blipFill>
        <p:spPr>
          <a:xfrm>
            <a:off x="10870200" y="2743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62" name="PlaceHolder 1"/>
          <p:cNvSpPr>
            <a:spLocks noGrp="1"/>
          </p:cNvSpPr>
          <p:nvPr>
            <p:ph type="ftr" idx="68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368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«Самарский техникум кулинарного искусства»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64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443099 г.Самара, ул. Молодогвардейская,55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+7 846 333-58-31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6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66" name="Прямоугольник 39"/>
          <p:cNvSpPr/>
          <p:nvPr/>
        </p:nvSpPr>
        <p:spPr>
          <a:xfrm>
            <a:off x="2932560" y="1668960"/>
            <a:ext cx="778716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животного происхождения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19.02.11 Технология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18418c"/>
                </a:solidFill>
                <a:latin typeface="Arial Black"/>
              </a:rPr>
              <a:t>43.01.09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18418c"/>
                </a:solidFill>
                <a:latin typeface="Arial Black"/>
              </a:rPr>
              <a:t>43.02.15 Поварское и кондитерское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7" name="AutoShape 3"/>
          <p:cNvSpPr/>
          <p:nvPr/>
        </p:nvSpPr>
        <p:spPr>
          <a:xfrm>
            <a:off x="2804760" y="1655640"/>
            <a:ext cx="8043120" cy="45039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168" name="Группа 62"/>
          <p:cNvGrpSpPr/>
          <p:nvPr/>
        </p:nvGrpSpPr>
        <p:grpSpPr>
          <a:xfrm>
            <a:off x="132840" y="2297160"/>
            <a:ext cx="2242800" cy="1824840"/>
            <a:chOff x="132840" y="2297160"/>
            <a:chExt cx="2242800" cy="1824840"/>
          </a:xfrm>
        </p:grpSpPr>
        <p:sp>
          <p:nvSpPr>
            <p:cNvPr id="1169" name="Oval 14"/>
            <p:cNvSpPr/>
            <p:nvPr/>
          </p:nvSpPr>
          <p:spPr>
            <a:xfrm>
              <a:off x="132840" y="28886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70" name="Group 18"/>
            <p:cNvGrpSpPr/>
            <p:nvPr/>
          </p:nvGrpSpPr>
          <p:grpSpPr>
            <a:xfrm>
              <a:off x="357480" y="2297160"/>
              <a:ext cx="1928880" cy="1824840"/>
              <a:chOff x="357480" y="2297160"/>
              <a:chExt cx="1928880" cy="1824840"/>
            </a:xfrm>
          </p:grpSpPr>
          <p:sp>
            <p:nvSpPr>
              <p:cNvPr id="1171" name="Oval 19"/>
              <p:cNvSpPr/>
              <p:nvPr/>
            </p:nvSpPr>
            <p:spPr>
              <a:xfrm>
                <a:off x="357480" y="2297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72" name="Oval 20"/>
              <p:cNvSpPr/>
              <p:nvPr/>
            </p:nvSpPr>
            <p:spPr>
              <a:xfrm>
                <a:off x="382320" y="2307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73" name="Oval 21"/>
              <p:cNvSpPr/>
              <p:nvPr/>
            </p:nvSpPr>
            <p:spPr>
              <a:xfrm>
                <a:off x="402120" y="2324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74" name="Oval 22"/>
              <p:cNvSpPr/>
              <p:nvPr/>
            </p:nvSpPr>
            <p:spPr>
              <a:xfrm>
                <a:off x="506880" y="2371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75" name="Text Box 38"/>
            <p:cNvSpPr/>
            <p:nvPr/>
          </p:nvSpPr>
          <p:spPr>
            <a:xfrm>
              <a:off x="365760" y="28616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76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11600" y="23619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177" name="Picture 2" descr="http://qrcoder.ru/code/?http%3A%2F%2Fwww.xn--h1adue.xn--p1ai%2Findex.php%3Foption%3Dcom_content%26view%3Dcategory%26layout%3Dblog%26id%3D51%26Itemid%3D161&amp;4&amp;0"/>
          <p:cNvPicPr/>
          <p:nvPr/>
        </p:nvPicPr>
        <p:blipFill>
          <a:blip r:embed="rId2"/>
          <a:stretch/>
        </p:blipFill>
        <p:spPr>
          <a:xfrm>
            <a:off x="10720440" y="2530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78" name="PlaceHolder 2"/>
          <p:cNvSpPr>
            <a:spLocks noGrp="1"/>
          </p:cNvSpPr>
          <p:nvPr>
            <p:ph type="ftr" idx="69"/>
          </p:nvPr>
        </p:nvSpPr>
        <p:spPr>
          <a:xfrm>
            <a:off x="1012860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80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8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82" name="Прямоугольник 39"/>
          <p:cNvSpPr/>
          <p:nvPr/>
        </p:nvSpPr>
        <p:spPr>
          <a:xfrm>
            <a:off x="2808000" y="1393920"/>
            <a:ext cx="8971920" cy="471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44.02.04 Специальное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49.02.01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3" name="AutoShape 3"/>
          <p:cNvSpPr/>
          <p:nvPr/>
        </p:nvSpPr>
        <p:spPr>
          <a:xfrm>
            <a:off x="2495520" y="1268640"/>
            <a:ext cx="9051840" cy="5112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184" name="Группа 62"/>
          <p:cNvGrpSpPr/>
          <p:nvPr/>
        </p:nvGrpSpPr>
        <p:grpSpPr>
          <a:xfrm>
            <a:off x="138240" y="1599120"/>
            <a:ext cx="2242800" cy="1824840"/>
            <a:chOff x="138240" y="1599120"/>
            <a:chExt cx="2242800" cy="1824840"/>
          </a:xfrm>
        </p:grpSpPr>
        <p:sp>
          <p:nvSpPr>
            <p:cNvPr id="1185" name="Oval 14"/>
            <p:cNvSpPr/>
            <p:nvPr/>
          </p:nvSpPr>
          <p:spPr>
            <a:xfrm>
              <a:off x="13824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86" name="Group 18"/>
            <p:cNvGrpSpPr/>
            <p:nvPr/>
          </p:nvGrpSpPr>
          <p:grpSpPr>
            <a:xfrm>
              <a:off x="362880" y="1599120"/>
              <a:ext cx="1928880" cy="1824840"/>
              <a:chOff x="362880" y="1599120"/>
              <a:chExt cx="1928880" cy="1824840"/>
            </a:xfrm>
          </p:grpSpPr>
          <p:sp>
            <p:nvSpPr>
              <p:cNvPr id="1187" name="Oval 19"/>
              <p:cNvSpPr/>
              <p:nvPr/>
            </p:nvSpPr>
            <p:spPr>
              <a:xfrm>
                <a:off x="36288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88" name="Oval 20"/>
              <p:cNvSpPr/>
              <p:nvPr/>
            </p:nvSpPr>
            <p:spPr>
              <a:xfrm>
                <a:off x="38772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89" name="Oval 21"/>
              <p:cNvSpPr/>
              <p:nvPr/>
            </p:nvSpPr>
            <p:spPr>
              <a:xfrm>
                <a:off x="40752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90" name="Oval 22"/>
              <p:cNvSpPr/>
              <p:nvPr/>
            </p:nvSpPr>
            <p:spPr>
              <a:xfrm>
                <a:off x="51228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91" name="Text Box 38"/>
            <p:cNvSpPr/>
            <p:nvPr/>
          </p:nvSpPr>
          <p:spPr>
            <a:xfrm>
              <a:off x="37116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92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1700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193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94" name="PlaceHolder 2"/>
          <p:cNvSpPr>
            <a:spLocks noGrp="1"/>
          </p:cNvSpPr>
          <p:nvPr>
            <p:ph type="ftr" idx="70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9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197" name="Группа 21"/>
          <p:cNvGrpSpPr/>
          <p:nvPr/>
        </p:nvGrpSpPr>
        <p:grpSpPr>
          <a:xfrm>
            <a:off x="184680" y="2081520"/>
            <a:ext cx="2382120" cy="1824840"/>
            <a:chOff x="184680" y="2081520"/>
            <a:chExt cx="2382120" cy="1824840"/>
          </a:xfrm>
        </p:grpSpPr>
        <p:sp>
          <p:nvSpPr>
            <p:cNvPr id="1198" name="Oval 14"/>
            <p:cNvSpPr/>
            <p:nvPr/>
          </p:nvSpPr>
          <p:spPr>
            <a:xfrm>
              <a:off x="184680" y="26341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99" name="Group 18"/>
            <p:cNvGrpSpPr/>
            <p:nvPr/>
          </p:nvGrpSpPr>
          <p:grpSpPr>
            <a:xfrm>
              <a:off x="436680" y="2081520"/>
              <a:ext cx="1928880" cy="1824840"/>
              <a:chOff x="436680" y="2081520"/>
              <a:chExt cx="1928880" cy="1824840"/>
            </a:xfrm>
          </p:grpSpPr>
          <p:sp>
            <p:nvSpPr>
              <p:cNvPr id="1200" name="Oval 19"/>
              <p:cNvSpPr/>
              <p:nvPr/>
            </p:nvSpPr>
            <p:spPr>
              <a:xfrm>
                <a:off x="436680" y="2081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01" name="Oval 20"/>
              <p:cNvSpPr/>
              <p:nvPr/>
            </p:nvSpPr>
            <p:spPr>
              <a:xfrm>
                <a:off x="461520" y="2091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02" name="Oval 21"/>
              <p:cNvSpPr/>
              <p:nvPr/>
            </p:nvSpPr>
            <p:spPr>
              <a:xfrm>
                <a:off x="481680" y="2109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03" name="Oval 22"/>
              <p:cNvSpPr/>
              <p:nvPr/>
            </p:nvSpPr>
            <p:spPr>
              <a:xfrm>
                <a:off x="586440" y="2155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04" name="Text Box 38"/>
            <p:cNvSpPr/>
            <p:nvPr/>
          </p:nvSpPr>
          <p:spPr>
            <a:xfrm>
              <a:off x="430560" y="26809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05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158120" y="22287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206" name="AutoShape 3"/>
          <p:cNvSpPr/>
          <p:nvPr/>
        </p:nvSpPr>
        <p:spPr>
          <a:xfrm>
            <a:off x="2485080" y="1499400"/>
            <a:ext cx="9051840" cy="46234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207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08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09" name="Прямоугольник 20"/>
          <p:cNvSpPr/>
          <p:nvPr/>
        </p:nvSpPr>
        <p:spPr>
          <a:xfrm>
            <a:off x="2673720" y="1599120"/>
            <a:ext cx="8971920" cy="447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0" name="PlaceHolder 2"/>
          <p:cNvSpPr>
            <a:spLocks noGrp="1"/>
          </p:cNvSpPr>
          <p:nvPr>
            <p:ph type="ftr" idx="71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195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96" name="Группа 10"/>
          <p:cNvGrpSpPr/>
          <p:nvPr/>
        </p:nvGrpSpPr>
        <p:grpSpPr>
          <a:xfrm>
            <a:off x="263520" y="1244160"/>
            <a:ext cx="7570080" cy="898560"/>
            <a:chOff x="263520" y="1244160"/>
            <a:chExt cx="7570080" cy="898560"/>
          </a:xfrm>
        </p:grpSpPr>
        <p:grpSp>
          <p:nvGrpSpPr>
            <p:cNvPr id="197" name="Group 42"/>
            <p:cNvGrpSpPr/>
            <p:nvPr/>
          </p:nvGrpSpPr>
          <p:grpSpPr>
            <a:xfrm>
              <a:off x="263520" y="1244160"/>
              <a:ext cx="7570080" cy="898560"/>
              <a:chOff x="263520" y="1244160"/>
              <a:chExt cx="7570080" cy="898560"/>
            </a:xfrm>
          </p:grpSpPr>
          <p:sp>
            <p:nvSpPr>
              <p:cNvPr id="198" name="AutoShape 43"/>
              <p:cNvSpPr/>
              <p:nvPr/>
            </p:nvSpPr>
            <p:spPr>
              <a:xfrm>
                <a:off x="873720" y="140004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9" name="AutoShape 44"/>
              <p:cNvSpPr/>
              <p:nvPr/>
            </p:nvSpPr>
            <p:spPr>
              <a:xfrm>
                <a:off x="263520" y="124416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0" name="Text Box 45"/>
              <p:cNvSpPr/>
              <p:nvPr/>
            </p:nvSpPr>
            <p:spPr>
              <a:xfrm>
                <a:off x="1240200" y="147276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01" name="Text Box 46"/>
              <p:cNvSpPr/>
              <p:nvPr/>
            </p:nvSpPr>
            <p:spPr>
              <a:xfrm>
                <a:off x="617400" y="13730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02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7069320" y="147276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3" name="Прямоугольник 11"/>
          <p:cNvSpPr/>
          <p:nvPr/>
        </p:nvSpPr>
        <p:spPr>
          <a:xfrm>
            <a:off x="412200" y="212004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бюджетное профессиональное образовательное учреждение Самарской области «Борский государственный техникум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«Образовательный центр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с.Камышла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ftr" idx="1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1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13" name="AutoShape 3"/>
          <p:cNvSpPr/>
          <p:nvPr/>
        </p:nvSpPr>
        <p:spPr>
          <a:xfrm>
            <a:off x="2495520" y="1501920"/>
            <a:ext cx="9051840" cy="4519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14" name="Группа 30"/>
          <p:cNvGrpSpPr/>
          <p:nvPr/>
        </p:nvGrpSpPr>
        <p:grpSpPr>
          <a:xfrm>
            <a:off x="176040" y="1531080"/>
            <a:ext cx="2314080" cy="1824840"/>
            <a:chOff x="176040" y="1531080"/>
            <a:chExt cx="2314080" cy="1824840"/>
          </a:xfrm>
        </p:grpSpPr>
        <p:sp>
          <p:nvSpPr>
            <p:cNvPr id="1215" name="Oval 14"/>
            <p:cNvSpPr/>
            <p:nvPr/>
          </p:nvSpPr>
          <p:spPr>
            <a:xfrm>
              <a:off x="176040" y="20977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16" name="Group 18"/>
            <p:cNvGrpSpPr/>
            <p:nvPr/>
          </p:nvGrpSpPr>
          <p:grpSpPr>
            <a:xfrm>
              <a:off x="371880" y="1531080"/>
              <a:ext cx="1928880" cy="1824840"/>
              <a:chOff x="371880" y="1531080"/>
              <a:chExt cx="1928880" cy="1824840"/>
            </a:xfrm>
          </p:grpSpPr>
          <p:sp>
            <p:nvSpPr>
              <p:cNvPr id="1217" name="Oval 19"/>
              <p:cNvSpPr/>
              <p:nvPr/>
            </p:nvSpPr>
            <p:spPr>
              <a:xfrm>
                <a:off x="371880" y="1531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18" name="Oval 20"/>
              <p:cNvSpPr/>
              <p:nvPr/>
            </p:nvSpPr>
            <p:spPr>
              <a:xfrm>
                <a:off x="396360" y="15411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19" name="Oval 21"/>
              <p:cNvSpPr/>
              <p:nvPr/>
            </p:nvSpPr>
            <p:spPr>
              <a:xfrm>
                <a:off x="416520" y="1558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20" name="Oval 22"/>
              <p:cNvSpPr/>
              <p:nvPr/>
            </p:nvSpPr>
            <p:spPr>
              <a:xfrm>
                <a:off x="521280" y="16052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21" name="Text Box 38"/>
            <p:cNvSpPr/>
            <p:nvPr/>
          </p:nvSpPr>
          <p:spPr>
            <a:xfrm>
              <a:off x="230400" y="20728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22" name="Рисунок 35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068840" y="16016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23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24" name="Прямоугольник 20"/>
          <p:cNvSpPr/>
          <p:nvPr/>
        </p:nvSpPr>
        <p:spPr>
          <a:xfrm>
            <a:off x="2698200" y="1541160"/>
            <a:ext cx="897192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26" name="PlaceHolder 2"/>
          <p:cNvSpPr>
            <a:spLocks noGrp="1"/>
          </p:cNvSpPr>
          <p:nvPr>
            <p:ph type="ftr" idx="72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2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29" name="AutoShape 3"/>
          <p:cNvSpPr/>
          <p:nvPr/>
        </p:nvSpPr>
        <p:spPr>
          <a:xfrm>
            <a:off x="2556360" y="1379520"/>
            <a:ext cx="9051840" cy="45064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30" name="Группа 41"/>
          <p:cNvGrpSpPr/>
          <p:nvPr/>
        </p:nvGrpSpPr>
        <p:grpSpPr>
          <a:xfrm>
            <a:off x="122760" y="2107080"/>
            <a:ext cx="2337840" cy="1824840"/>
            <a:chOff x="122760" y="2107080"/>
            <a:chExt cx="2337840" cy="1824840"/>
          </a:xfrm>
        </p:grpSpPr>
        <p:sp>
          <p:nvSpPr>
            <p:cNvPr id="1231" name="Oval 14"/>
            <p:cNvSpPr/>
            <p:nvPr/>
          </p:nvSpPr>
          <p:spPr>
            <a:xfrm>
              <a:off x="122760" y="26895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32" name="Group 18"/>
            <p:cNvGrpSpPr/>
            <p:nvPr/>
          </p:nvGrpSpPr>
          <p:grpSpPr>
            <a:xfrm>
              <a:off x="350640" y="2107080"/>
              <a:ext cx="1928880" cy="1824840"/>
              <a:chOff x="350640" y="2107080"/>
              <a:chExt cx="1928880" cy="1824840"/>
            </a:xfrm>
          </p:grpSpPr>
          <p:sp>
            <p:nvSpPr>
              <p:cNvPr id="1233" name="Oval 19"/>
              <p:cNvSpPr/>
              <p:nvPr/>
            </p:nvSpPr>
            <p:spPr>
              <a:xfrm>
                <a:off x="350640" y="2107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34" name="Oval 20"/>
              <p:cNvSpPr/>
              <p:nvPr/>
            </p:nvSpPr>
            <p:spPr>
              <a:xfrm>
                <a:off x="375120" y="21171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35" name="Oval 21"/>
              <p:cNvSpPr/>
              <p:nvPr/>
            </p:nvSpPr>
            <p:spPr>
              <a:xfrm>
                <a:off x="395280" y="2134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36" name="Oval 22"/>
              <p:cNvSpPr/>
              <p:nvPr/>
            </p:nvSpPr>
            <p:spPr>
              <a:xfrm>
                <a:off x="500040" y="21812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37" name="Text Box 38"/>
            <p:cNvSpPr/>
            <p:nvPr/>
          </p:nvSpPr>
          <p:spPr>
            <a:xfrm>
              <a:off x="267840" y="26784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38" name="Рисунок 46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075680" y="22226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39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40" name="Прямоугольник 19"/>
          <p:cNvSpPr/>
          <p:nvPr/>
        </p:nvSpPr>
        <p:spPr>
          <a:xfrm>
            <a:off x="2723040" y="1502280"/>
            <a:ext cx="897192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42" name="PlaceHolder 2"/>
          <p:cNvSpPr>
            <a:spLocks noGrp="1"/>
          </p:cNvSpPr>
          <p:nvPr>
            <p:ph type="ftr" idx="73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4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45" name="AutoShape 3"/>
          <p:cNvSpPr/>
          <p:nvPr/>
        </p:nvSpPr>
        <p:spPr>
          <a:xfrm>
            <a:off x="2454120" y="2237040"/>
            <a:ext cx="9051840" cy="230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46" name="Группа 17"/>
          <p:cNvGrpSpPr/>
          <p:nvPr/>
        </p:nvGrpSpPr>
        <p:grpSpPr>
          <a:xfrm>
            <a:off x="191520" y="1970280"/>
            <a:ext cx="2239560" cy="1824840"/>
            <a:chOff x="191520" y="1970280"/>
            <a:chExt cx="2239560" cy="1824840"/>
          </a:xfrm>
        </p:grpSpPr>
        <p:sp>
          <p:nvSpPr>
            <p:cNvPr id="1247" name="Oval 14"/>
            <p:cNvSpPr/>
            <p:nvPr/>
          </p:nvSpPr>
          <p:spPr>
            <a:xfrm>
              <a:off x="191520" y="256644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48" name="Group 18"/>
            <p:cNvGrpSpPr/>
            <p:nvPr/>
          </p:nvGrpSpPr>
          <p:grpSpPr>
            <a:xfrm>
              <a:off x="416880" y="1970280"/>
              <a:ext cx="1928880" cy="1824840"/>
              <a:chOff x="416880" y="1970280"/>
              <a:chExt cx="1928880" cy="1824840"/>
            </a:xfrm>
          </p:grpSpPr>
          <p:sp>
            <p:nvSpPr>
              <p:cNvPr id="1249" name="Oval 19"/>
              <p:cNvSpPr/>
              <p:nvPr/>
            </p:nvSpPr>
            <p:spPr>
              <a:xfrm>
                <a:off x="416880" y="1970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50" name="Oval 20"/>
              <p:cNvSpPr/>
              <p:nvPr/>
            </p:nvSpPr>
            <p:spPr>
              <a:xfrm>
                <a:off x="441720" y="1980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51" name="Oval 21"/>
              <p:cNvSpPr/>
              <p:nvPr/>
            </p:nvSpPr>
            <p:spPr>
              <a:xfrm>
                <a:off x="461520" y="19980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52" name="Oval 22"/>
              <p:cNvSpPr/>
              <p:nvPr/>
            </p:nvSpPr>
            <p:spPr>
              <a:xfrm>
                <a:off x="566280" y="2044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53" name="Text Box 38"/>
            <p:cNvSpPr/>
            <p:nvPr/>
          </p:nvSpPr>
          <p:spPr>
            <a:xfrm>
              <a:off x="473040" y="257472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54" name="Рисунок 21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1186920" y="20710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55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56" name="Прямоугольник 16"/>
          <p:cNvSpPr/>
          <p:nvPr/>
        </p:nvSpPr>
        <p:spPr>
          <a:xfrm>
            <a:off x="2575440" y="2552760"/>
            <a:ext cx="897192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7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58" name="PlaceHolder 2"/>
          <p:cNvSpPr>
            <a:spLocks noGrp="1"/>
          </p:cNvSpPr>
          <p:nvPr>
            <p:ph type="ftr" idx="7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60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6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62" name="Прямоугольник 39"/>
          <p:cNvSpPr/>
          <p:nvPr/>
        </p:nvSpPr>
        <p:spPr>
          <a:xfrm>
            <a:off x="2741760" y="1397520"/>
            <a:ext cx="9016560" cy="471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11.02.16 Монтаж, техническое обслуживание и ремонт электронных приборов и устройств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15.01.32 Оператор станков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15.01.33 Токарь на станках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15.01.34 Фрезеровщик на станках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15.02.12 Монтаж, техническое обслуживание и ремонт промышленного 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15.02.14 Оснащение средствами автоматизации технологических процессов и производств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3" name="AutoShape 3"/>
          <p:cNvSpPr/>
          <p:nvPr/>
        </p:nvSpPr>
        <p:spPr>
          <a:xfrm>
            <a:off x="2564640" y="1198800"/>
            <a:ext cx="9331560" cy="5176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64" name="Группа 62"/>
          <p:cNvGrpSpPr/>
          <p:nvPr/>
        </p:nvGrpSpPr>
        <p:grpSpPr>
          <a:xfrm>
            <a:off x="0" y="1484640"/>
            <a:ext cx="2242800" cy="1824840"/>
            <a:chOff x="0" y="1484640"/>
            <a:chExt cx="2242800" cy="1824840"/>
          </a:xfrm>
        </p:grpSpPr>
        <p:sp>
          <p:nvSpPr>
            <p:cNvPr id="1265" name="Oval 14"/>
            <p:cNvSpPr/>
            <p:nvPr/>
          </p:nvSpPr>
          <p:spPr>
            <a:xfrm>
              <a:off x="0" y="2076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66" name="Group 18"/>
            <p:cNvGrpSpPr/>
            <p:nvPr/>
          </p:nvGrpSpPr>
          <p:grpSpPr>
            <a:xfrm>
              <a:off x="224640" y="1484640"/>
              <a:ext cx="1928880" cy="1824840"/>
              <a:chOff x="224640" y="1484640"/>
              <a:chExt cx="1928880" cy="1824840"/>
            </a:xfrm>
          </p:grpSpPr>
          <p:sp>
            <p:nvSpPr>
              <p:cNvPr id="1267" name="Oval 19"/>
              <p:cNvSpPr/>
              <p:nvPr/>
            </p:nvSpPr>
            <p:spPr>
              <a:xfrm>
                <a:off x="224640" y="1484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68" name="Oval 20"/>
              <p:cNvSpPr/>
              <p:nvPr/>
            </p:nvSpPr>
            <p:spPr>
              <a:xfrm>
                <a:off x="249480" y="149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69" name="Oval 21"/>
              <p:cNvSpPr/>
              <p:nvPr/>
            </p:nvSpPr>
            <p:spPr>
              <a:xfrm>
                <a:off x="269280" y="1512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70" name="Oval 22"/>
              <p:cNvSpPr/>
              <p:nvPr/>
            </p:nvSpPr>
            <p:spPr>
              <a:xfrm>
                <a:off x="374040" y="155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71" name="Text Box 38"/>
            <p:cNvSpPr/>
            <p:nvPr/>
          </p:nvSpPr>
          <p:spPr>
            <a:xfrm>
              <a:off x="232920" y="2049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72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878760" y="1549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73" name="Picture 2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847520" y="185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74" name="PlaceHolder 2"/>
          <p:cNvSpPr>
            <a:spLocks noGrp="1"/>
          </p:cNvSpPr>
          <p:nvPr>
            <p:ph type="ftr" idx="75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76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7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78" name="Прямоугольник 39"/>
          <p:cNvSpPr/>
          <p:nvPr/>
        </p:nvSpPr>
        <p:spPr>
          <a:xfrm>
            <a:off x="3331440" y="1540440"/>
            <a:ext cx="834696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обслуживания и ремонт двигателей, систем и агрегатов автомобилей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9" name="AutoShape 3"/>
          <p:cNvSpPr/>
          <p:nvPr/>
        </p:nvSpPr>
        <p:spPr>
          <a:xfrm>
            <a:off x="2868480" y="1409040"/>
            <a:ext cx="8809560" cy="4860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80" name="Группа 62"/>
          <p:cNvGrpSpPr/>
          <p:nvPr/>
        </p:nvGrpSpPr>
        <p:grpSpPr>
          <a:xfrm>
            <a:off x="239040" y="1557000"/>
            <a:ext cx="2242800" cy="1824840"/>
            <a:chOff x="239040" y="1557000"/>
            <a:chExt cx="2242800" cy="1824840"/>
          </a:xfrm>
        </p:grpSpPr>
        <p:sp>
          <p:nvSpPr>
            <p:cNvPr id="1281" name="Oval 14"/>
            <p:cNvSpPr/>
            <p:nvPr/>
          </p:nvSpPr>
          <p:spPr>
            <a:xfrm>
              <a:off x="239040" y="214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82" name="Group 18"/>
            <p:cNvGrpSpPr/>
            <p:nvPr/>
          </p:nvGrpSpPr>
          <p:grpSpPr>
            <a:xfrm>
              <a:off x="463680" y="1557000"/>
              <a:ext cx="1928880" cy="1824840"/>
              <a:chOff x="463680" y="1557000"/>
              <a:chExt cx="1928880" cy="1824840"/>
            </a:xfrm>
          </p:grpSpPr>
          <p:sp>
            <p:nvSpPr>
              <p:cNvPr id="1283" name="Oval 19"/>
              <p:cNvSpPr/>
              <p:nvPr/>
            </p:nvSpPr>
            <p:spPr>
              <a:xfrm>
                <a:off x="463680" y="155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84" name="Oval 20"/>
              <p:cNvSpPr/>
              <p:nvPr/>
            </p:nvSpPr>
            <p:spPr>
              <a:xfrm>
                <a:off x="48852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85" name="Oval 21"/>
              <p:cNvSpPr/>
              <p:nvPr/>
            </p:nvSpPr>
            <p:spPr>
              <a:xfrm>
                <a:off x="508680" y="158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86" name="Oval 22"/>
              <p:cNvSpPr/>
              <p:nvPr/>
            </p:nvSpPr>
            <p:spPr>
              <a:xfrm>
                <a:off x="61344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87" name="Text Box 38"/>
            <p:cNvSpPr/>
            <p:nvPr/>
          </p:nvSpPr>
          <p:spPr>
            <a:xfrm>
              <a:off x="471960" y="21214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88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17800" y="16218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89" name="Picture 2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847520" y="185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90" name="PlaceHolder 2"/>
          <p:cNvSpPr>
            <a:spLocks noGrp="1"/>
          </p:cNvSpPr>
          <p:nvPr>
            <p:ph type="ftr" idx="76"/>
          </p:nvPr>
        </p:nvSpPr>
        <p:spPr>
          <a:xfrm>
            <a:off x="9768240" y="5949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9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293" name="Группа 21"/>
          <p:cNvGrpSpPr/>
          <p:nvPr/>
        </p:nvGrpSpPr>
        <p:grpSpPr>
          <a:xfrm>
            <a:off x="213120" y="1783800"/>
            <a:ext cx="2381760" cy="1824840"/>
            <a:chOff x="213120" y="1783800"/>
            <a:chExt cx="2381760" cy="1824840"/>
          </a:xfrm>
        </p:grpSpPr>
        <p:sp>
          <p:nvSpPr>
            <p:cNvPr id="1294" name="Oval 14"/>
            <p:cNvSpPr/>
            <p:nvPr/>
          </p:nvSpPr>
          <p:spPr>
            <a:xfrm>
              <a:off x="213120" y="23364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95" name="Group 18"/>
            <p:cNvGrpSpPr/>
            <p:nvPr/>
          </p:nvGrpSpPr>
          <p:grpSpPr>
            <a:xfrm>
              <a:off x="465120" y="1783800"/>
              <a:ext cx="1928880" cy="1824840"/>
              <a:chOff x="465120" y="1783800"/>
              <a:chExt cx="1928880" cy="1824840"/>
            </a:xfrm>
          </p:grpSpPr>
          <p:sp>
            <p:nvSpPr>
              <p:cNvPr id="1296" name="Oval 19"/>
              <p:cNvSpPr/>
              <p:nvPr/>
            </p:nvSpPr>
            <p:spPr>
              <a:xfrm>
                <a:off x="465120" y="17838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97" name="Oval 20"/>
              <p:cNvSpPr/>
              <p:nvPr/>
            </p:nvSpPr>
            <p:spPr>
              <a:xfrm>
                <a:off x="489600" y="1794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98" name="Oval 21"/>
              <p:cNvSpPr/>
              <p:nvPr/>
            </p:nvSpPr>
            <p:spPr>
              <a:xfrm>
                <a:off x="509760" y="18115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99" name="Oval 22"/>
              <p:cNvSpPr/>
              <p:nvPr/>
            </p:nvSpPr>
            <p:spPr>
              <a:xfrm>
                <a:off x="614520" y="1858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00" name="Text Box 38"/>
            <p:cNvSpPr/>
            <p:nvPr/>
          </p:nvSpPr>
          <p:spPr>
            <a:xfrm>
              <a:off x="458640" y="23835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01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186200" y="1931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02" name="AutoShape 3"/>
          <p:cNvSpPr/>
          <p:nvPr/>
        </p:nvSpPr>
        <p:spPr>
          <a:xfrm>
            <a:off x="2841120" y="1783800"/>
            <a:ext cx="8295120" cy="352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30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304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05" name="Прямоугольник 21"/>
          <p:cNvSpPr/>
          <p:nvPr/>
        </p:nvSpPr>
        <p:spPr>
          <a:xfrm>
            <a:off x="3019680" y="1993680"/>
            <a:ext cx="8346960" cy="300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6" name="PlaceHolder 2"/>
          <p:cNvSpPr>
            <a:spLocks noGrp="1"/>
          </p:cNvSpPr>
          <p:nvPr>
            <p:ph type="ftr" idx="77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0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09" name="AutoShape 3"/>
          <p:cNvSpPr/>
          <p:nvPr/>
        </p:nvSpPr>
        <p:spPr>
          <a:xfrm>
            <a:off x="2661120" y="1502280"/>
            <a:ext cx="9051840" cy="4806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10" name="Группа 31"/>
          <p:cNvGrpSpPr/>
          <p:nvPr/>
        </p:nvGrpSpPr>
        <p:grpSpPr>
          <a:xfrm>
            <a:off x="228960" y="1511280"/>
            <a:ext cx="2313720" cy="1824840"/>
            <a:chOff x="228960" y="1511280"/>
            <a:chExt cx="2313720" cy="1824840"/>
          </a:xfrm>
        </p:grpSpPr>
        <p:sp>
          <p:nvSpPr>
            <p:cNvPr id="1311" name="Oval 14"/>
            <p:cNvSpPr/>
            <p:nvPr/>
          </p:nvSpPr>
          <p:spPr>
            <a:xfrm>
              <a:off x="228960" y="207756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12" name="Group 18"/>
            <p:cNvGrpSpPr/>
            <p:nvPr/>
          </p:nvGrpSpPr>
          <p:grpSpPr>
            <a:xfrm>
              <a:off x="424800" y="1511280"/>
              <a:ext cx="1928880" cy="1824840"/>
              <a:chOff x="424800" y="1511280"/>
              <a:chExt cx="1928880" cy="1824840"/>
            </a:xfrm>
          </p:grpSpPr>
          <p:sp>
            <p:nvSpPr>
              <p:cNvPr id="1313" name="Oval 19"/>
              <p:cNvSpPr/>
              <p:nvPr/>
            </p:nvSpPr>
            <p:spPr>
              <a:xfrm>
                <a:off x="424800" y="1511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14" name="Oval 20"/>
              <p:cNvSpPr/>
              <p:nvPr/>
            </p:nvSpPr>
            <p:spPr>
              <a:xfrm>
                <a:off x="449280" y="1521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15" name="Oval 21"/>
              <p:cNvSpPr/>
              <p:nvPr/>
            </p:nvSpPr>
            <p:spPr>
              <a:xfrm>
                <a:off x="469440" y="1538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16" name="Oval 22"/>
              <p:cNvSpPr/>
              <p:nvPr/>
            </p:nvSpPr>
            <p:spPr>
              <a:xfrm>
                <a:off x="574200" y="1585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17" name="Text Box 38"/>
            <p:cNvSpPr/>
            <p:nvPr/>
          </p:nvSpPr>
          <p:spPr>
            <a:xfrm>
              <a:off x="282960" y="20530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18" name="Рисунок 35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21760" y="15818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19" name="Прямоугольник 16"/>
          <p:cNvSpPr/>
          <p:nvPr/>
        </p:nvSpPr>
        <p:spPr>
          <a:xfrm>
            <a:off x="3057480" y="1581840"/>
            <a:ext cx="8346960" cy="447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0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321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22" name="PlaceHolder 2"/>
          <p:cNvSpPr>
            <a:spLocks noGrp="1"/>
          </p:cNvSpPr>
          <p:nvPr>
            <p:ph type="ftr" idx="7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2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25" name="AutoShape 3"/>
          <p:cNvSpPr/>
          <p:nvPr/>
        </p:nvSpPr>
        <p:spPr>
          <a:xfrm>
            <a:off x="2711520" y="1784160"/>
            <a:ext cx="8733600" cy="3839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26" name="Группа 41"/>
          <p:cNvGrpSpPr/>
          <p:nvPr/>
        </p:nvGrpSpPr>
        <p:grpSpPr>
          <a:xfrm>
            <a:off x="365760" y="1784160"/>
            <a:ext cx="2338200" cy="1824840"/>
            <a:chOff x="365760" y="1784160"/>
            <a:chExt cx="2338200" cy="1824840"/>
          </a:xfrm>
        </p:grpSpPr>
        <p:sp>
          <p:nvSpPr>
            <p:cNvPr id="1327" name="Oval 14"/>
            <p:cNvSpPr/>
            <p:nvPr/>
          </p:nvSpPr>
          <p:spPr>
            <a:xfrm>
              <a:off x="365760" y="23670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28" name="Group 18"/>
            <p:cNvGrpSpPr/>
            <p:nvPr/>
          </p:nvGrpSpPr>
          <p:grpSpPr>
            <a:xfrm>
              <a:off x="593640" y="1784160"/>
              <a:ext cx="1928880" cy="1824840"/>
              <a:chOff x="593640" y="1784160"/>
              <a:chExt cx="1928880" cy="1824840"/>
            </a:xfrm>
          </p:grpSpPr>
          <p:sp>
            <p:nvSpPr>
              <p:cNvPr id="1329" name="Oval 19"/>
              <p:cNvSpPr/>
              <p:nvPr/>
            </p:nvSpPr>
            <p:spPr>
              <a:xfrm>
                <a:off x="5936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30" name="Oval 20"/>
              <p:cNvSpPr/>
              <p:nvPr/>
            </p:nvSpPr>
            <p:spPr>
              <a:xfrm>
                <a:off x="61848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31" name="Oval 21"/>
              <p:cNvSpPr/>
              <p:nvPr/>
            </p:nvSpPr>
            <p:spPr>
              <a:xfrm>
                <a:off x="6382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32" name="Oval 22"/>
              <p:cNvSpPr/>
              <p:nvPr/>
            </p:nvSpPr>
            <p:spPr>
              <a:xfrm>
                <a:off x="7430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33" name="Text Box 38"/>
            <p:cNvSpPr/>
            <p:nvPr/>
          </p:nvSpPr>
          <p:spPr>
            <a:xfrm>
              <a:off x="511200" y="23558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34" name="Рисунок 46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318680" y="18997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3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336" name="Прямоугольник 17"/>
          <p:cNvSpPr/>
          <p:nvPr/>
        </p:nvSpPr>
        <p:spPr>
          <a:xfrm>
            <a:off x="3173040" y="2085840"/>
            <a:ext cx="7750080" cy="300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37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38" name="PlaceHolder 2"/>
          <p:cNvSpPr>
            <a:spLocks noGrp="1"/>
          </p:cNvSpPr>
          <p:nvPr>
            <p:ph type="ftr" idx="79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4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41" name="AutoShape 3"/>
          <p:cNvSpPr/>
          <p:nvPr/>
        </p:nvSpPr>
        <p:spPr>
          <a:xfrm>
            <a:off x="3033000" y="1890720"/>
            <a:ext cx="8733600" cy="381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42" name="Группа 41"/>
          <p:cNvGrpSpPr/>
          <p:nvPr/>
        </p:nvGrpSpPr>
        <p:grpSpPr>
          <a:xfrm>
            <a:off x="365760" y="1784160"/>
            <a:ext cx="2338200" cy="1824840"/>
            <a:chOff x="365760" y="1784160"/>
            <a:chExt cx="2338200" cy="1824840"/>
          </a:xfrm>
        </p:grpSpPr>
        <p:sp>
          <p:nvSpPr>
            <p:cNvPr id="1343" name="Oval 14"/>
            <p:cNvSpPr/>
            <p:nvPr/>
          </p:nvSpPr>
          <p:spPr>
            <a:xfrm>
              <a:off x="365760" y="23670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44" name="Group 18"/>
            <p:cNvGrpSpPr/>
            <p:nvPr/>
          </p:nvGrpSpPr>
          <p:grpSpPr>
            <a:xfrm>
              <a:off x="593640" y="1784160"/>
              <a:ext cx="1928880" cy="1824840"/>
              <a:chOff x="593640" y="1784160"/>
              <a:chExt cx="1928880" cy="1824840"/>
            </a:xfrm>
          </p:grpSpPr>
          <p:sp>
            <p:nvSpPr>
              <p:cNvPr id="1345" name="Oval 19"/>
              <p:cNvSpPr/>
              <p:nvPr/>
            </p:nvSpPr>
            <p:spPr>
              <a:xfrm>
                <a:off x="5936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46" name="Oval 20"/>
              <p:cNvSpPr/>
              <p:nvPr/>
            </p:nvSpPr>
            <p:spPr>
              <a:xfrm>
                <a:off x="61848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47" name="Oval 21"/>
              <p:cNvSpPr/>
              <p:nvPr/>
            </p:nvSpPr>
            <p:spPr>
              <a:xfrm>
                <a:off x="6382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48" name="Oval 22"/>
              <p:cNvSpPr/>
              <p:nvPr/>
            </p:nvSpPr>
            <p:spPr>
              <a:xfrm>
                <a:off x="7430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49" name="Text Box 38"/>
            <p:cNvSpPr/>
            <p:nvPr/>
          </p:nvSpPr>
          <p:spPr>
            <a:xfrm>
              <a:off x="511200" y="23558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50" name="Рисунок 46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318680" y="18997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5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352" name="Прямоугольник 17"/>
          <p:cNvSpPr/>
          <p:nvPr/>
        </p:nvSpPr>
        <p:spPr>
          <a:xfrm>
            <a:off x="3251160" y="2224800"/>
            <a:ext cx="83469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53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54" name="PlaceHolder 2"/>
          <p:cNvSpPr>
            <a:spLocks noGrp="1"/>
          </p:cNvSpPr>
          <p:nvPr>
            <p:ph type="ftr" idx="80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5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57" name="AutoShape 3"/>
          <p:cNvSpPr/>
          <p:nvPr/>
        </p:nvSpPr>
        <p:spPr>
          <a:xfrm>
            <a:off x="2607480" y="1281600"/>
            <a:ext cx="8733600" cy="50994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358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359" name="Picture 4" descr="http://qrcoder.ru/code/?https%3A%2F%2Fpgk63.ru%2Fentrant.html&amp;4&amp;0"/>
          <p:cNvPicPr/>
          <p:nvPr/>
        </p:nvPicPr>
        <p:blipFill>
          <a:blip r:embed="rId1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60" name="Прямоугольник 18"/>
          <p:cNvSpPr/>
          <p:nvPr/>
        </p:nvSpPr>
        <p:spPr>
          <a:xfrm>
            <a:off x="2855880" y="1401480"/>
            <a:ext cx="8346960" cy="471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361" name="Группа 20"/>
          <p:cNvGrpSpPr/>
          <p:nvPr/>
        </p:nvGrpSpPr>
        <p:grpSpPr>
          <a:xfrm>
            <a:off x="369360" y="1569600"/>
            <a:ext cx="2239920" cy="1824840"/>
            <a:chOff x="369360" y="1569600"/>
            <a:chExt cx="2239920" cy="1824840"/>
          </a:xfrm>
        </p:grpSpPr>
        <p:sp>
          <p:nvSpPr>
            <p:cNvPr id="1362" name="Oval 14"/>
            <p:cNvSpPr/>
            <p:nvPr/>
          </p:nvSpPr>
          <p:spPr>
            <a:xfrm>
              <a:off x="369360" y="216576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63" name="Group 18"/>
            <p:cNvGrpSpPr/>
            <p:nvPr/>
          </p:nvGrpSpPr>
          <p:grpSpPr>
            <a:xfrm>
              <a:off x="595080" y="1569600"/>
              <a:ext cx="1928880" cy="1824840"/>
              <a:chOff x="595080" y="1569600"/>
              <a:chExt cx="1928880" cy="1824840"/>
            </a:xfrm>
          </p:grpSpPr>
          <p:sp>
            <p:nvSpPr>
              <p:cNvPr id="1364" name="Oval 19"/>
              <p:cNvSpPr/>
              <p:nvPr/>
            </p:nvSpPr>
            <p:spPr>
              <a:xfrm>
                <a:off x="595080" y="1569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65" name="Oval 20"/>
              <p:cNvSpPr/>
              <p:nvPr/>
            </p:nvSpPr>
            <p:spPr>
              <a:xfrm>
                <a:off x="619920" y="1579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66" name="Oval 21"/>
              <p:cNvSpPr/>
              <p:nvPr/>
            </p:nvSpPr>
            <p:spPr>
              <a:xfrm>
                <a:off x="639720" y="1597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67" name="Oval 22"/>
              <p:cNvSpPr/>
              <p:nvPr/>
            </p:nvSpPr>
            <p:spPr>
              <a:xfrm>
                <a:off x="744480" y="1643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68" name="Text Box 38"/>
            <p:cNvSpPr/>
            <p:nvPr/>
          </p:nvSpPr>
          <p:spPr>
            <a:xfrm>
              <a:off x="651240" y="21740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69" name="Рисунок 24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1365120" y="167004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70" name="PlaceHolder 2"/>
          <p:cNvSpPr>
            <a:spLocks noGrp="1"/>
          </p:cNvSpPr>
          <p:nvPr>
            <p:ph type="ftr" idx="81"/>
          </p:nvPr>
        </p:nvSpPr>
        <p:spPr>
          <a:xfrm>
            <a:off x="1027260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0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07" name="Группа 10"/>
          <p:cNvGrpSpPr/>
          <p:nvPr/>
        </p:nvGrpSpPr>
        <p:grpSpPr>
          <a:xfrm>
            <a:off x="263520" y="1244160"/>
            <a:ext cx="7570080" cy="898560"/>
            <a:chOff x="263520" y="1244160"/>
            <a:chExt cx="7570080" cy="898560"/>
          </a:xfrm>
        </p:grpSpPr>
        <p:grpSp>
          <p:nvGrpSpPr>
            <p:cNvPr id="208" name="Group 42"/>
            <p:cNvGrpSpPr/>
            <p:nvPr/>
          </p:nvGrpSpPr>
          <p:grpSpPr>
            <a:xfrm>
              <a:off x="263520" y="1244160"/>
              <a:ext cx="7570080" cy="898560"/>
              <a:chOff x="263520" y="1244160"/>
              <a:chExt cx="7570080" cy="898560"/>
            </a:xfrm>
          </p:grpSpPr>
          <p:sp>
            <p:nvSpPr>
              <p:cNvPr id="209" name="AutoShape 43"/>
              <p:cNvSpPr/>
              <p:nvPr/>
            </p:nvSpPr>
            <p:spPr>
              <a:xfrm>
                <a:off x="873720" y="140004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0" name="AutoShape 44"/>
              <p:cNvSpPr/>
              <p:nvPr/>
            </p:nvSpPr>
            <p:spPr>
              <a:xfrm>
                <a:off x="263520" y="124416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" name="Text Box 45"/>
              <p:cNvSpPr/>
              <p:nvPr/>
            </p:nvSpPr>
            <p:spPr>
              <a:xfrm>
                <a:off x="1240200" y="147276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2" name="Text Box 46"/>
              <p:cNvSpPr/>
              <p:nvPr/>
            </p:nvSpPr>
            <p:spPr>
              <a:xfrm>
                <a:off x="617400" y="13730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13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7069320" y="147276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4" name="Прямоугольник 11"/>
          <p:cNvSpPr/>
          <p:nvPr/>
        </p:nvSpPr>
        <p:spPr>
          <a:xfrm>
            <a:off x="412200" y="212004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Кошкинский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 нефтяной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«Жигулевский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Кинельское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Домашкинский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ftr" idx="1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 Самарской области «Губернский техникум м.р. Кошкинский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372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446800 Самарская область, Кошкинский район, с. Кошки, квартал4, дом2,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+7 846 502-20-32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7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74" name="Прямоугольник 39"/>
          <p:cNvSpPr/>
          <p:nvPr/>
        </p:nvSpPr>
        <p:spPr>
          <a:xfrm>
            <a:off x="2557440" y="1609920"/>
            <a:ext cx="89719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15415 Овощевод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5" name="AutoShape 3"/>
          <p:cNvSpPr/>
          <p:nvPr/>
        </p:nvSpPr>
        <p:spPr>
          <a:xfrm>
            <a:off x="2423520" y="1484640"/>
            <a:ext cx="9051840" cy="172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76" name="Группа 62"/>
          <p:cNvGrpSpPr/>
          <p:nvPr/>
        </p:nvGrpSpPr>
        <p:grpSpPr>
          <a:xfrm>
            <a:off x="100800" y="1181520"/>
            <a:ext cx="2242800" cy="1824840"/>
            <a:chOff x="100800" y="1181520"/>
            <a:chExt cx="2242800" cy="1824840"/>
          </a:xfrm>
        </p:grpSpPr>
        <p:sp>
          <p:nvSpPr>
            <p:cNvPr id="1377" name="Oval 14"/>
            <p:cNvSpPr/>
            <p:nvPr/>
          </p:nvSpPr>
          <p:spPr>
            <a:xfrm>
              <a:off x="100800" y="17730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78" name="Group 18"/>
            <p:cNvGrpSpPr/>
            <p:nvPr/>
          </p:nvGrpSpPr>
          <p:grpSpPr>
            <a:xfrm>
              <a:off x="325440" y="1181520"/>
              <a:ext cx="1928880" cy="1824840"/>
              <a:chOff x="325440" y="1181520"/>
              <a:chExt cx="1928880" cy="1824840"/>
            </a:xfrm>
          </p:grpSpPr>
          <p:sp>
            <p:nvSpPr>
              <p:cNvPr id="1379" name="Oval 19"/>
              <p:cNvSpPr/>
              <p:nvPr/>
            </p:nvSpPr>
            <p:spPr>
              <a:xfrm>
                <a:off x="325440" y="1181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80" name="Oval 20"/>
              <p:cNvSpPr/>
              <p:nvPr/>
            </p:nvSpPr>
            <p:spPr>
              <a:xfrm>
                <a:off x="349920" y="1191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81" name="Oval 21"/>
              <p:cNvSpPr/>
              <p:nvPr/>
            </p:nvSpPr>
            <p:spPr>
              <a:xfrm>
                <a:off x="370080" y="1209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82" name="Oval 22"/>
              <p:cNvSpPr/>
              <p:nvPr/>
            </p:nvSpPr>
            <p:spPr>
              <a:xfrm>
                <a:off x="474840" y="1256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83" name="Text Box 38"/>
            <p:cNvSpPr/>
            <p:nvPr/>
          </p:nvSpPr>
          <p:spPr>
            <a:xfrm>
              <a:off x="333720" y="17460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84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979560" y="12463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85" name="AutoShape 3"/>
          <p:cNvSpPr/>
          <p:nvPr/>
        </p:nvSpPr>
        <p:spPr>
          <a:xfrm>
            <a:off x="2423520" y="3429000"/>
            <a:ext cx="9051840" cy="122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386" name="Прямоугольник 30"/>
          <p:cNvSpPr/>
          <p:nvPr/>
        </p:nvSpPr>
        <p:spPr>
          <a:xfrm>
            <a:off x="2595240" y="3686040"/>
            <a:ext cx="8064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7" name="AutoShape 3"/>
          <p:cNvSpPr/>
          <p:nvPr/>
        </p:nvSpPr>
        <p:spPr>
          <a:xfrm>
            <a:off x="2467440" y="5079240"/>
            <a:ext cx="9051840" cy="100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388" name="Прямоугольник 42"/>
          <p:cNvSpPr/>
          <p:nvPr/>
        </p:nvSpPr>
        <p:spPr>
          <a:xfrm>
            <a:off x="2624040" y="5258880"/>
            <a:ext cx="60955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15415 Овощевод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9" name="Picture 2" descr="http://qrcoder.ru/code/?http%3A%2F%2Fgtmrk.yartel.ru%2Findex.php%2Finformatsiya-dlya-abiturientov&amp;4&amp;0"/>
          <p:cNvPicPr/>
          <p:nvPr/>
        </p:nvPicPr>
        <p:blipFill>
          <a:blip r:embed="rId2"/>
          <a:stretch/>
        </p:blipFill>
        <p:spPr>
          <a:xfrm>
            <a:off x="11049120" y="2242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390" name="Группа 21"/>
          <p:cNvGrpSpPr/>
          <p:nvPr/>
        </p:nvGrpSpPr>
        <p:grpSpPr>
          <a:xfrm>
            <a:off x="46440" y="2941200"/>
            <a:ext cx="2382120" cy="1824840"/>
            <a:chOff x="46440" y="2941200"/>
            <a:chExt cx="2382120" cy="1824840"/>
          </a:xfrm>
        </p:grpSpPr>
        <p:sp>
          <p:nvSpPr>
            <p:cNvPr id="1391" name="Oval 14"/>
            <p:cNvSpPr/>
            <p:nvPr/>
          </p:nvSpPr>
          <p:spPr>
            <a:xfrm>
              <a:off x="46440" y="34938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92" name="Group 18"/>
            <p:cNvGrpSpPr/>
            <p:nvPr/>
          </p:nvGrpSpPr>
          <p:grpSpPr>
            <a:xfrm>
              <a:off x="298440" y="2941200"/>
              <a:ext cx="1928880" cy="1824840"/>
              <a:chOff x="298440" y="2941200"/>
              <a:chExt cx="1928880" cy="1824840"/>
            </a:xfrm>
          </p:grpSpPr>
          <p:sp>
            <p:nvSpPr>
              <p:cNvPr id="1393" name="Oval 19"/>
              <p:cNvSpPr/>
              <p:nvPr/>
            </p:nvSpPr>
            <p:spPr>
              <a:xfrm>
                <a:off x="298440" y="29412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94" name="Oval 20"/>
              <p:cNvSpPr/>
              <p:nvPr/>
            </p:nvSpPr>
            <p:spPr>
              <a:xfrm>
                <a:off x="323280" y="29516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95" name="Oval 21"/>
              <p:cNvSpPr/>
              <p:nvPr/>
            </p:nvSpPr>
            <p:spPr>
              <a:xfrm>
                <a:off x="343440" y="29689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96" name="Oval 22"/>
              <p:cNvSpPr/>
              <p:nvPr/>
            </p:nvSpPr>
            <p:spPr>
              <a:xfrm>
                <a:off x="448200" y="30157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97" name="Text Box 38"/>
            <p:cNvSpPr/>
            <p:nvPr/>
          </p:nvSpPr>
          <p:spPr>
            <a:xfrm>
              <a:off x="292320" y="35409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98" name="Рисунок 25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019520" y="3088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399" name="Группа 31"/>
          <p:cNvGrpSpPr/>
          <p:nvPr/>
        </p:nvGrpSpPr>
        <p:grpSpPr>
          <a:xfrm>
            <a:off x="100800" y="4670640"/>
            <a:ext cx="2129040" cy="1824840"/>
            <a:chOff x="100800" y="4670640"/>
            <a:chExt cx="2129040" cy="1824840"/>
          </a:xfrm>
        </p:grpSpPr>
        <p:sp>
          <p:nvSpPr>
            <p:cNvPr id="1400" name="Oval 14"/>
            <p:cNvSpPr/>
            <p:nvPr/>
          </p:nvSpPr>
          <p:spPr>
            <a:xfrm>
              <a:off x="100800" y="52689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01" name="Group 28"/>
            <p:cNvGrpSpPr/>
            <p:nvPr/>
          </p:nvGrpSpPr>
          <p:grpSpPr>
            <a:xfrm>
              <a:off x="300600" y="4670640"/>
              <a:ext cx="1929240" cy="1824840"/>
              <a:chOff x="300600" y="4670640"/>
              <a:chExt cx="1929240" cy="1824840"/>
            </a:xfrm>
          </p:grpSpPr>
          <p:sp>
            <p:nvSpPr>
              <p:cNvPr id="1402" name="Oval 29"/>
              <p:cNvSpPr/>
              <p:nvPr/>
            </p:nvSpPr>
            <p:spPr>
              <a:xfrm>
                <a:off x="300600" y="46706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03" name="Oval 30"/>
              <p:cNvSpPr/>
              <p:nvPr/>
            </p:nvSpPr>
            <p:spPr>
              <a:xfrm>
                <a:off x="325440" y="468072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04" name="Oval 31"/>
              <p:cNvSpPr/>
              <p:nvPr/>
            </p:nvSpPr>
            <p:spPr>
              <a:xfrm>
                <a:off x="345240" y="46983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05" name="Oval 32"/>
              <p:cNvSpPr/>
              <p:nvPr/>
            </p:nvSpPr>
            <p:spPr>
              <a:xfrm>
                <a:off x="448560" y="46706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406" name="Рисунок 34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092240" y="479628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407" name="Text Box 38"/>
            <p:cNvSpPr/>
            <p:nvPr/>
          </p:nvSpPr>
          <p:spPr>
            <a:xfrm>
              <a:off x="610920" y="525888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408" name="PlaceHolder 2"/>
          <p:cNvSpPr>
            <a:spLocks noGrp="1"/>
          </p:cNvSpPr>
          <p:nvPr>
            <p:ph type="ftr" idx="82"/>
          </p:nvPr>
        </p:nvSpPr>
        <p:spPr>
          <a:xfrm>
            <a:off x="995688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446800 Самарская область, Кошкинский район, с. Кошки, квартал4, дом2,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+7 846 502-20-32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10" name="Прямая соединительная линия 3"/>
          <p:cNvCxnSpPr/>
          <p:nvPr/>
        </p:nvCxnSpPr>
        <p:spPr>
          <a:xfrm flipH="1">
            <a:off x="6041160" y="1646280"/>
            <a:ext cx="432360" cy="37080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11" name="AutoShape 3"/>
          <p:cNvSpPr/>
          <p:nvPr/>
        </p:nvSpPr>
        <p:spPr>
          <a:xfrm>
            <a:off x="3174480" y="1625760"/>
            <a:ext cx="7920360" cy="1533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412" name="AutoShape 3"/>
          <p:cNvSpPr/>
          <p:nvPr/>
        </p:nvSpPr>
        <p:spPr>
          <a:xfrm>
            <a:off x="3190680" y="3888720"/>
            <a:ext cx="7920360" cy="1559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13" name="Группа 31"/>
          <p:cNvGrpSpPr/>
          <p:nvPr/>
        </p:nvGrpSpPr>
        <p:grpSpPr>
          <a:xfrm>
            <a:off x="227520" y="1653120"/>
            <a:ext cx="2314080" cy="1824840"/>
            <a:chOff x="227520" y="1653120"/>
            <a:chExt cx="2314080" cy="1824840"/>
          </a:xfrm>
        </p:grpSpPr>
        <p:sp>
          <p:nvSpPr>
            <p:cNvPr id="1414" name="Oval 14"/>
            <p:cNvSpPr/>
            <p:nvPr/>
          </p:nvSpPr>
          <p:spPr>
            <a:xfrm>
              <a:off x="227520" y="221976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15" name="Group 18"/>
            <p:cNvGrpSpPr/>
            <p:nvPr/>
          </p:nvGrpSpPr>
          <p:grpSpPr>
            <a:xfrm>
              <a:off x="423720" y="1653120"/>
              <a:ext cx="1928880" cy="1824840"/>
              <a:chOff x="423720" y="1653120"/>
              <a:chExt cx="1928880" cy="1824840"/>
            </a:xfrm>
          </p:grpSpPr>
          <p:sp>
            <p:nvSpPr>
              <p:cNvPr id="1416" name="Oval 19"/>
              <p:cNvSpPr/>
              <p:nvPr/>
            </p:nvSpPr>
            <p:spPr>
              <a:xfrm>
                <a:off x="423720" y="1653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17" name="Oval 20"/>
              <p:cNvSpPr/>
              <p:nvPr/>
            </p:nvSpPr>
            <p:spPr>
              <a:xfrm>
                <a:off x="448200" y="1663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18" name="Oval 21"/>
              <p:cNvSpPr/>
              <p:nvPr/>
            </p:nvSpPr>
            <p:spPr>
              <a:xfrm>
                <a:off x="468360" y="1680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19" name="Oval 22"/>
              <p:cNvSpPr/>
              <p:nvPr/>
            </p:nvSpPr>
            <p:spPr>
              <a:xfrm>
                <a:off x="573120" y="1727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20" name="Text Box 38"/>
            <p:cNvSpPr/>
            <p:nvPr/>
          </p:nvSpPr>
          <p:spPr>
            <a:xfrm>
              <a:off x="281880" y="219492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21" name="Рисунок 35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20680" y="172368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22" name="Группа 41"/>
          <p:cNvGrpSpPr/>
          <p:nvPr/>
        </p:nvGrpSpPr>
        <p:grpSpPr>
          <a:xfrm>
            <a:off x="263520" y="3861000"/>
            <a:ext cx="2337840" cy="1824840"/>
            <a:chOff x="263520" y="3861000"/>
            <a:chExt cx="2337840" cy="1824840"/>
          </a:xfrm>
        </p:grpSpPr>
        <p:sp>
          <p:nvSpPr>
            <p:cNvPr id="1423" name="Oval 14"/>
            <p:cNvSpPr/>
            <p:nvPr/>
          </p:nvSpPr>
          <p:spPr>
            <a:xfrm>
              <a:off x="263520" y="44438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24" name="Group 18"/>
            <p:cNvGrpSpPr/>
            <p:nvPr/>
          </p:nvGrpSpPr>
          <p:grpSpPr>
            <a:xfrm>
              <a:off x="491040" y="3861000"/>
              <a:ext cx="1928880" cy="1824840"/>
              <a:chOff x="491040" y="3861000"/>
              <a:chExt cx="1928880" cy="1824840"/>
            </a:xfrm>
          </p:grpSpPr>
          <p:sp>
            <p:nvSpPr>
              <p:cNvPr id="1425" name="Oval 19"/>
              <p:cNvSpPr/>
              <p:nvPr/>
            </p:nvSpPr>
            <p:spPr>
              <a:xfrm>
                <a:off x="491040" y="386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26" name="Oval 20"/>
              <p:cNvSpPr/>
              <p:nvPr/>
            </p:nvSpPr>
            <p:spPr>
              <a:xfrm>
                <a:off x="515880" y="3871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27" name="Oval 21"/>
              <p:cNvSpPr/>
              <p:nvPr/>
            </p:nvSpPr>
            <p:spPr>
              <a:xfrm>
                <a:off x="535680" y="388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28" name="Oval 22"/>
              <p:cNvSpPr/>
              <p:nvPr/>
            </p:nvSpPr>
            <p:spPr>
              <a:xfrm>
                <a:off x="640440" y="3935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29" name="Text Box 38"/>
            <p:cNvSpPr/>
            <p:nvPr/>
          </p:nvSpPr>
          <p:spPr>
            <a:xfrm>
              <a:off x="408600" y="4432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30" name="Рисунок 46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16440" y="3976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31" name="Прямоугольник 26"/>
          <p:cNvSpPr/>
          <p:nvPr/>
        </p:nvSpPr>
        <p:spPr>
          <a:xfrm>
            <a:off x="3377160" y="2052000"/>
            <a:ext cx="8064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2" name="Прямоугольник 27"/>
          <p:cNvSpPr/>
          <p:nvPr/>
        </p:nvSpPr>
        <p:spPr>
          <a:xfrm>
            <a:off x="3387600" y="4281480"/>
            <a:ext cx="739908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 Самарской области «Губернский техникум м.р. Кошкинский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434" name="Picture 2" descr="http://qrcoder.ru/code/?http%3A%2F%2Fgtmrk.yartel.ru%2Findex.php%2Finformatsiya-dlya-abiturientov&amp;4&amp;0"/>
          <p:cNvPicPr/>
          <p:nvPr/>
        </p:nvPicPr>
        <p:blipFill>
          <a:blip r:embed="rId3"/>
          <a:stretch/>
        </p:blipFill>
        <p:spPr>
          <a:xfrm>
            <a:off x="1104912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435" name="PlaceHolder 2"/>
          <p:cNvSpPr>
            <a:spLocks noGrp="1"/>
          </p:cNvSpPr>
          <p:nvPr>
            <p:ph type="ftr" idx="83"/>
          </p:nvPr>
        </p:nvSpPr>
        <p:spPr>
          <a:xfrm>
            <a:off x="9696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"Новокуйбышевский нефтехимический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437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 г. Новокуйбышевск,  ул. Кирова, дом 4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+7 846 352-05-56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3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39" name="Прямоугольник 39"/>
          <p:cNvSpPr/>
          <p:nvPr/>
        </p:nvSpPr>
        <p:spPr>
          <a:xfrm>
            <a:off x="2968200" y="2041200"/>
            <a:ext cx="897192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18.01.33 Лаборант по контролю качества сырья, реактивов, промежуточных продуктов, готовой продукции, отходов производства (лаборант химического анализа)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18.02.12 Технология аналитического контроля химических соединений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0" name="AutoShape 3"/>
          <p:cNvSpPr/>
          <p:nvPr/>
        </p:nvSpPr>
        <p:spPr>
          <a:xfrm>
            <a:off x="2864160" y="1784160"/>
            <a:ext cx="9051840" cy="33004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41" name="Группа 62"/>
          <p:cNvGrpSpPr/>
          <p:nvPr/>
        </p:nvGrpSpPr>
        <p:grpSpPr>
          <a:xfrm>
            <a:off x="224280" y="1801080"/>
            <a:ext cx="2242800" cy="1824840"/>
            <a:chOff x="224280" y="1801080"/>
            <a:chExt cx="2242800" cy="1824840"/>
          </a:xfrm>
        </p:grpSpPr>
        <p:sp>
          <p:nvSpPr>
            <p:cNvPr id="1442" name="Oval 14"/>
            <p:cNvSpPr/>
            <p:nvPr/>
          </p:nvSpPr>
          <p:spPr>
            <a:xfrm>
              <a:off x="224280" y="23925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43" name="Group 18"/>
            <p:cNvGrpSpPr/>
            <p:nvPr/>
          </p:nvGrpSpPr>
          <p:grpSpPr>
            <a:xfrm>
              <a:off x="448920" y="1801080"/>
              <a:ext cx="1928880" cy="1824840"/>
              <a:chOff x="448920" y="1801080"/>
              <a:chExt cx="1928880" cy="1824840"/>
            </a:xfrm>
          </p:grpSpPr>
          <p:sp>
            <p:nvSpPr>
              <p:cNvPr id="1444" name="Oval 19"/>
              <p:cNvSpPr/>
              <p:nvPr/>
            </p:nvSpPr>
            <p:spPr>
              <a:xfrm>
                <a:off x="448920" y="1801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45" name="Oval 20"/>
              <p:cNvSpPr/>
              <p:nvPr/>
            </p:nvSpPr>
            <p:spPr>
              <a:xfrm>
                <a:off x="473760" y="1811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46" name="Oval 21"/>
              <p:cNvSpPr/>
              <p:nvPr/>
            </p:nvSpPr>
            <p:spPr>
              <a:xfrm>
                <a:off x="493560" y="1828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47" name="Oval 22"/>
              <p:cNvSpPr/>
              <p:nvPr/>
            </p:nvSpPr>
            <p:spPr>
              <a:xfrm>
                <a:off x="598680" y="1875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48" name="Text Box 38"/>
            <p:cNvSpPr/>
            <p:nvPr/>
          </p:nvSpPr>
          <p:spPr>
            <a:xfrm>
              <a:off x="457200" y="23655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49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03040" y="18658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50" name="PlaceHolder 2"/>
          <p:cNvSpPr>
            <a:spLocks noGrp="1"/>
          </p:cNvSpPr>
          <p:nvPr>
            <p:ph type="ftr" idx="84"/>
          </p:nvPr>
        </p:nvSpPr>
        <p:spPr>
          <a:xfrm>
            <a:off x="9840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451" name="Picture 2" descr="http://qrcoder.ru/code/?https%3A%2F%2Fnnht.ru%2Fabiturientam%2F&amp;4&amp;0"/>
          <p:cNvPicPr/>
          <p:nvPr/>
        </p:nvPicPr>
        <p:blipFill>
          <a:blip r:embed="rId3"/>
          <a:stretch/>
        </p:blipFill>
        <p:spPr>
          <a:xfrm>
            <a:off x="10684080" y="173880"/>
            <a:ext cx="1029240" cy="102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"Нефтегорский государственный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45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город Нефтегорск, проспект Победы , дом 10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+7 846 702-15-73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5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55" name="AutoShape 3"/>
          <p:cNvSpPr/>
          <p:nvPr/>
        </p:nvSpPr>
        <p:spPr>
          <a:xfrm>
            <a:off x="2901240" y="1773360"/>
            <a:ext cx="7730640" cy="100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56" name="Группа 30"/>
          <p:cNvGrpSpPr/>
          <p:nvPr/>
        </p:nvGrpSpPr>
        <p:grpSpPr>
          <a:xfrm>
            <a:off x="191520" y="1772640"/>
            <a:ext cx="2337840" cy="1824840"/>
            <a:chOff x="191520" y="1772640"/>
            <a:chExt cx="2337840" cy="1824840"/>
          </a:xfrm>
        </p:grpSpPr>
        <p:sp>
          <p:nvSpPr>
            <p:cNvPr id="1457" name="Oval 14"/>
            <p:cNvSpPr/>
            <p:nvPr/>
          </p:nvSpPr>
          <p:spPr>
            <a:xfrm>
              <a:off x="191520" y="235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58" name="Group 18"/>
            <p:cNvGrpSpPr/>
            <p:nvPr/>
          </p:nvGrpSpPr>
          <p:grpSpPr>
            <a:xfrm>
              <a:off x="419040" y="1772640"/>
              <a:ext cx="1928880" cy="1824840"/>
              <a:chOff x="419040" y="1772640"/>
              <a:chExt cx="1928880" cy="1824840"/>
            </a:xfrm>
          </p:grpSpPr>
          <p:sp>
            <p:nvSpPr>
              <p:cNvPr id="1459" name="Oval 19"/>
              <p:cNvSpPr/>
              <p:nvPr/>
            </p:nvSpPr>
            <p:spPr>
              <a:xfrm>
                <a:off x="419040" y="177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60" name="Oval 20"/>
              <p:cNvSpPr/>
              <p:nvPr/>
            </p:nvSpPr>
            <p:spPr>
              <a:xfrm>
                <a:off x="443880" y="178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61" name="Oval 21"/>
              <p:cNvSpPr/>
              <p:nvPr/>
            </p:nvSpPr>
            <p:spPr>
              <a:xfrm>
                <a:off x="463680" y="180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62" name="Oval 22"/>
              <p:cNvSpPr/>
              <p:nvPr/>
            </p:nvSpPr>
            <p:spPr>
              <a:xfrm>
                <a:off x="568440" y="184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63" name="Text Box 38"/>
            <p:cNvSpPr/>
            <p:nvPr/>
          </p:nvSpPr>
          <p:spPr>
            <a:xfrm>
              <a:off x="336600" y="2344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64" name="Рисунок 34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144440" y="1888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65" name="Прямоугольник 80"/>
          <p:cNvSpPr/>
          <p:nvPr/>
        </p:nvSpPr>
        <p:spPr>
          <a:xfrm>
            <a:off x="3431880" y="2004120"/>
            <a:ext cx="60955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466" name="Группа 41"/>
          <p:cNvGrpSpPr/>
          <p:nvPr/>
        </p:nvGrpSpPr>
        <p:grpSpPr>
          <a:xfrm>
            <a:off x="191520" y="4005000"/>
            <a:ext cx="2381760" cy="1824840"/>
            <a:chOff x="191520" y="4005000"/>
            <a:chExt cx="2381760" cy="1824840"/>
          </a:xfrm>
        </p:grpSpPr>
        <p:sp>
          <p:nvSpPr>
            <p:cNvPr id="1467" name="Oval 14"/>
            <p:cNvSpPr/>
            <p:nvPr/>
          </p:nvSpPr>
          <p:spPr>
            <a:xfrm>
              <a:off x="191520" y="455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68" name="Group 18"/>
            <p:cNvGrpSpPr/>
            <p:nvPr/>
          </p:nvGrpSpPr>
          <p:grpSpPr>
            <a:xfrm>
              <a:off x="443520" y="4005000"/>
              <a:ext cx="1928880" cy="1824840"/>
              <a:chOff x="443520" y="4005000"/>
              <a:chExt cx="1928880" cy="1824840"/>
            </a:xfrm>
          </p:grpSpPr>
          <p:sp>
            <p:nvSpPr>
              <p:cNvPr id="1469" name="Oval 19"/>
              <p:cNvSpPr/>
              <p:nvPr/>
            </p:nvSpPr>
            <p:spPr>
              <a:xfrm>
                <a:off x="443520" y="400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70" name="Oval 20"/>
              <p:cNvSpPr/>
              <p:nvPr/>
            </p:nvSpPr>
            <p:spPr>
              <a:xfrm>
                <a:off x="468000" y="4015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71" name="Oval 21"/>
              <p:cNvSpPr/>
              <p:nvPr/>
            </p:nvSpPr>
            <p:spPr>
              <a:xfrm>
                <a:off x="488160" y="403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72" name="Oval 22"/>
              <p:cNvSpPr/>
              <p:nvPr/>
            </p:nvSpPr>
            <p:spPr>
              <a:xfrm>
                <a:off x="592920" y="4079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73" name="Text Box 38"/>
            <p:cNvSpPr/>
            <p:nvPr/>
          </p:nvSpPr>
          <p:spPr>
            <a:xfrm>
              <a:off x="437040" y="4604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74" name="Рисунок 6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64600" y="4152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75" name="AutoShape 3"/>
          <p:cNvSpPr/>
          <p:nvPr/>
        </p:nvSpPr>
        <p:spPr>
          <a:xfrm>
            <a:off x="2855520" y="4293000"/>
            <a:ext cx="7725600" cy="93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476" name="Picture 2" descr="http://qrcoder.ru/code/?http%3A%2F%2Fneftgt.minobr63.ru%2F%3Fpage_id%3D457&amp;4&amp;0"/>
          <p:cNvPicPr/>
          <p:nvPr/>
        </p:nvPicPr>
        <p:blipFill>
          <a:blip r:embed="rId3"/>
          <a:stretch/>
        </p:blipFill>
        <p:spPr>
          <a:xfrm>
            <a:off x="1083348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477" name="Прямоугольник 40"/>
          <p:cNvSpPr/>
          <p:nvPr/>
        </p:nvSpPr>
        <p:spPr>
          <a:xfrm>
            <a:off x="3215520" y="4437000"/>
            <a:ext cx="60955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8" name="PlaceHolder 2"/>
          <p:cNvSpPr>
            <a:spLocks noGrp="1"/>
          </p:cNvSpPr>
          <p:nvPr>
            <p:ph type="ftr" idx="85"/>
          </p:nvPr>
        </p:nvSpPr>
        <p:spPr>
          <a:xfrm>
            <a:off x="995688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"Хворостянский государственный техникум им.Юрия Рябова"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480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Хворостянский район, с.Хворостянка, ул.Школьная 1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+7 846 779-15-92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8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82" name="Прямоугольник 39"/>
          <p:cNvSpPr/>
          <p:nvPr/>
        </p:nvSpPr>
        <p:spPr>
          <a:xfrm>
            <a:off x="3431880" y="1484640"/>
            <a:ext cx="704484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38.02.01. Экономика и бухгалтерский учёт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43.01.09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3" name="AutoShape 3"/>
          <p:cNvSpPr/>
          <p:nvPr/>
        </p:nvSpPr>
        <p:spPr>
          <a:xfrm>
            <a:off x="3071520" y="1340640"/>
            <a:ext cx="7770240" cy="230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84" name="Группа 21"/>
          <p:cNvGrpSpPr/>
          <p:nvPr/>
        </p:nvGrpSpPr>
        <p:grpSpPr>
          <a:xfrm>
            <a:off x="263520" y="3933000"/>
            <a:ext cx="2381760" cy="1824840"/>
            <a:chOff x="263520" y="3933000"/>
            <a:chExt cx="2381760" cy="1824840"/>
          </a:xfrm>
        </p:grpSpPr>
        <p:sp>
          <p:nvSpPr>
            <p:cNvPr id="1485" name="Oval 14"/>
            <p:cNvSpPr/>
            <p:nvPr/>
          </p:nvSpPr>
          <p:spPr>
            <a:xfrm>
              <a:off x="263520" y="4485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86" name="Group 18"/>
            <p:cNvGrpSpPr/>
            <p:nvPr/>
          </p:nvGrpSpPr>
          <p:grpSpPr>
            <a:xfrm>
              <a:off x="515520" y="3933000"/>
              <a:ext cx="1928880" cy="1824840"/>
              <a:chOff x="515520" y="3933000"/>
              <a:chExt cx="1928880" cy="1824840"/>
            </a:xfrm>
          </p:grpSpPr>
          <p:sp>
            <p:nvSpPr>
              <p:cNvPr id="1487" name="Oval 19"/>
              <p:cNvSpPr/>
              <p:nvPr/>
            </p:nvSpPr>
            <p:spPr>
              <a:xfrm>
                <a:off x="515520" y="3933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88" name="Oval 20"/>
              <p:cNvSpPr/>
              <p:nvPr/>
            </p:nvSpPr>
            <p:spPr>
              <a:xfrm>
                <a:off x="540000" y="3943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89" name="Oval 21"/>
              <p:cNvSpPr/>
              <p:nvPr/>
            </p:nvSpPr>
            <p:spPr>
              <a:xfrm>
                <a:off x="560160" y="3960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90" name="Oval 22"/>
              <p:cNvSpPr/>
              <p:nvPr/>
            </p:nvSpPr>
            <p:spPr>
              <a:xfrm>
                <a:off x="664920" y="4007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91" name="Text Box 38"/>
            <p:cNvSpPr/>
            <p:nvPr/>
          </p:nvSpPr>
          <p:spPr>
            <a:xfrm>
              <a:off x="509040" y="4532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92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236600" y="4080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93" name="Группа 62"/>
          <p:cNvGrpSpPr/>
          <p:nvPr/>
        </p:nvGrpSpPr>
        <p:grpSpPr>
          <a:xfrm>
            <a:off x="338400" y="1310760"/>
            <a:ext cx="2242800" cy="1824840"/>
            <a:chOff x="338400" y="1310760"/>
            <a:chExt cx="2242800" cy="1824840"/>
          </a:xfrm>
        </p:grpSpPr>
        <p:sp>
          <p:nvSpPr>
            <p:cNvPr id="1494" name="Oval 14"/>
            <p:cNvSpPr/>
            <p:nvPr/>
          </p:nvSpPr>
          <p:spPr>
            <a:xfrm>
              <a:off x="338400" y="190188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95" name="Group 18"/>
            <p:cNvGrpSpPr/>
            <p:nvPr/>
          </p:nvGrpSpPr>
          <p:grpSpPr>
            <a:xfrm>
              <a:off x="563040" y="1310760"/>
              <a:ext cx="1928880" cy="1824840"/>
              <a:chOff x="563040" y="1310760"/>
              <a:chExt cx="1928880" cy="1824840"/>
            </a:xfrm>
          </p:grpSpPr>
          <p:sp>
            <p:nvSpPr>
              <p:cNvPr id="1496" name="Oval 19"/>
              <p:cNvSpPr/>
              <p:nvPr/>
            </p:nvSpPr>
            <p:spPr>
              <a:xfrm>
                <a:off x="563040" y="13107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97" name="Oval 20"/>
              <p:cNvSpPr/>
              <p:nvPr/>
            </p:nvSpPr>
            <p:spPr>
              <a:xfrm>
                <a:off x="587880" y="13208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98" name="Oval 21"/>
              <p:cNvSpPr/>
              <p:nvPr/>
            </p:nvSpPr>
            <p:spPr>
              <a:xfrm>
                <a:off x="607680" y="13384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99" name="Oval 22"/>
              <p:cNvSpPr/>
              <p:nvPr/>
            </p:nvSpPr>
            <p:spPr>
              <a:xfrm>
                <a:off x="712440" y="1385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00" name="Text Box 38"/>
            <p:cNvSpPr/>
            <p:nvPr/>
          </p:nvSpPr>
          <p:spPr>
            <a:xfrm>
              <a:off x="571320" y="18752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01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7160" y="13755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02" name="AutoShape 3"/>
          <p:cNvSpPr/>
          <p:nvPr/>
        </p:nvSpPr>
        <p:spPr>
          <a:xfrm>
            <a:off x="3064320" y="3933000"/>
            <a:ext cx="7770240" cy="165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03" name="Прямоугольник 32"/>
          <p:cNvSpPr/>
          <p:nvPr/>
        </p:nvSpPr>
        <p:spPr>
          <a:xfrm>
            <a:off x="3359520" y="4149000"/>
            <a:ext cx="695880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38.02.01. Экономика и бухгалтерский учёт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4" name="Picture 2" descr="http://qrcoder.ru/code/?http%3A%2F%2Fwww.gouspohgt.ru%2Fsample-levels%2Fusloviya-obucheniya-lits-c-ovz&amp;4&amp;0"/>
          <p:cNvPicPr/>
          <p:nvPr/>
        </p:nvPicPr>
        <p:blipFill>
          <a:blip r:embed="rId3"/>
          <a:stretch/>
        </p:blipFill>
        <p:spPr>
          <a:xfrm>
            <a:off x="1086012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05" name="PlaceHolder 2"/>
          <p:cNvSpPr>
            <a:spLocks noGrp="1"/>
          </p:cNvSpPr>
          <p:nvPr>
            <p:ph type="ftr" idx="86"/>
          </p:nvPr>
        </p:nvSpPr>
        <p:spPr>
          <a:xfrm>
            <a:off x="9696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«Технологический колледж им.Н.Д.Кузнецова»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507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Ул.Советской Армии 5А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 +7 846 201-80-88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0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509" name="Прямоугольник 39"/>
          <p:cNvSpPr/>
          <p:nvPr/>
        </p:nvSpPr>
        <p:spPr>
          <a:xfrm>
            <a:off x="2999520" y="1196640"/>
            <a:ext cx="78483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15.01.29 Контролер станочных и слесарных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17531 Рабочий зеленого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18103 Садовник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20190 Архивариус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0" name="AutoShape 3"/>
          <p:cNvSpPr/>
          <p:nvPr/>
        </p:nvSpPr>
        <p:spPr>
          <a:xfrm>
            <a:off x="2639520" y="1196640"/>
            <a:ext cx="8136720" cy="252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511" name="Группа 21"/>
          <p:cNvGrpSpPr/>
          <p:nvPr/>
        </p:nvGrpSpPr>
        <p:grpSpPr>
          <a:xfrm>
            <a:off x="191520" y="3717000"/>
            <a:ext cx="2381760" cy="1824840"/>
            <a:chOff x="191520" y="3717000"/>
            <a:chExt cx="2381760" cy="1824840"/>
          </a:xfrm>
        </p:grpSpPr>
        <p:sp>
          <p:nvSpPr>
            <p:cNvPr id="1512" name="Oval 14"/>
            <p:cNvSpPr/>
            <p:nvPr/>
          </p:nvSpPr>
          <p:spPr>
            <a:xfrm>
              <a:off x="191520" y="4269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13" name="Group 18"/>
            <p:cNvGrpSpPr/>
            <p:nvPr/>
          </p:nvGrpSpPr>
          <p:grpSpPr>
            <a:xfrm>
              <a:off x="443520" y="3717000"/>
              <a:ext cx="1928880" cy="1824840"/>
              <a:chOff x="443520" y="3717000"/>
              <a:chExt cx="1928880" cy="1824840"/>
            </a:xfrm>
          </p:grpSpPr>
          <p:sp>
            <p:nvSpPr>
              <p:cNvPr id="1514" name="Oval 19"/>
              <p:cNvSpPr/>
              <p:nvPr/>
            </p:nvSpPr>
            <p:spPr>
              <a:xfrm>
                <a:off x="443520" y="371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15" name="Oval 20"/>
              <p:cNvSpPr/>
              <p:nvPr/>
            </p:nvSpPr>
            <p:spPr>
              <a:xfrm>
                <a:off x="468000" y="372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16" name="Oval 21"/>
              <p:cNvSpPr/>
              <p:nvPr/>
            </p:nvSpPr>
            <p:spPr>
              <a:xfrm>
                <a:off x="488160" y="374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17" name="Oval 22"/>
              <p:cNvSpPr/>
              <p:nvPr/>
            </p:nvSpPr>
            <p:spPr>
              <a:xfrm>
                <a:off x="592920" y="3791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18" name="Text Box 38"/>
            <p:cNvSpPr/>
            <p:nvPr/>
          </p:nvSpPr>
          <p:spPr>
            <a:xfrm>
              <a:off x="437040" y="4316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19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164600" y="3864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520" name="Группа 62"/>
          <p:cNvGrpSpPr/>
          <p:nvPr/>
        </p:nvGrpSpPr>
        <p:grpSpPr>
          <a:xfrm>
            <a:off x="252000" y="1482840"/>
            <a:ext cx="2242800" cy="1824840"/>
            <a:chOff x="252000" y="1482840"/>
            <a:chExt cx="2242800" cy="1824840"/>
          </a:xfrm>
        </p:grpSpPr>
        <p:sp>
          <p:nvSpPr>
            <p:cNvPr id="1521" name="Oval 14"/>
            <p:cNvSpPr/>
            <p:nvPr/>
          </p:nvSpPr>
          <p:spPr>
            <a:xfrm>
              <a:off x="252000" y="20739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22" name="Group 18"/>
            <p:cNvGrpSpPr/>
            <p:nvPr/>
          </p:nvGrpSpPr>
          <p:grpSpPr>
            <a:xfrm>
              <a:off x="476640" y="1482840"/>
              <a:ext cx="1928880" cy="1824840"/>
              <a:chOff x="476640" y="1482840"/>
              <a:chExt cx="1928880" cy="1824840"/>
            </a:xfrm>
          </p:grpSpPr>
          <p:sp>
            <p:nvSpPr>
              <p:cNvPr id="1523" name="Oval 19"/>
              <p:cNvSpPr/>
              <p:nvPr/>
            </p:nvSpPr>
            <p:spPr>
              <a:xfrm>
                <a:off x="476640" y="148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24" name="Oval 20"/>
              <p:cNvSpPr/>
              <p:nvPr/>
            </p:nvSpPr>
            <p:spPr>
              <a:xfrm>
                <a:off x="501480" y="149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25" name="Oval 21"/>
              <p:cNvSpPr/>
              <p:nvPr/>
            </p:nvSpPr>
            <p:spPr>
              <a:xfrm>
                <a:off x="521280" y="1510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26" name="Oval 22"/>
              <p:cNvSpPr/>
              <p:nvPr/>
            </p:nvSpPr>
            <p:spPr>
              <a:xfrm>
                <a:off x="626040" y="155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27" name="Text Box 38"/>
            <p:cNvSpPr/>
            <p:nvPr/>
          </p:nvSpPr>
          <p:spPr>
            <a:xfrm>
              <a:off x="484920" y="20469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28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130760" y="15472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29" name="AutoShape 3"/>
          <p:cNvSpPr/>
          <p:nvPr/>
        </p:nvSpPr>
        <p:spPr>
          <a:xfrm>
            <a:off x="2567520" y="3789000"/>
            <a:ext cx="8093520" cy="259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30" name="Прямоугольник 32"/>
          <p:cNvSpPr/>
          <p:nvPr/>
        </p:nvSpPr>
        <p:spPr>
          <a:xfrm>
            <a:off x="2999520" y="3861000"/>
            <a:ext cx="72003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15.01.29 Контролер станочных и слесарных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17531 Рабочий зеленого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18103 Садовник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31" name="Picture 2" descr="http://qrcoder.ru/code/?https%3A%2F%2Fscais.ru%2F&amp;4&amp;0"/>
          <p:cNvPicPr/>
          <p:nvPr/>
        </p:nvPicPr>
        <p:blipFill>
          <a:blip r:embed="rId3"/>
          <a:stretch/>
        </p:blipFill>
        <p:spPr>
          <a:xfrm>
            <a:off x="1083780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32" name="PlaceHolder 2"/>
          <p:cNvSpPr>
            <a:spLocks noGrp="1"/>
          </p:cNvSpPr>
          <p:nvPr>
            <p:ph type="ftr" idx="87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Ул.Советской Армии 5А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+7 846 201-80-88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3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535" name="Группа 30"/>
          <p:cNvGrpSpPr/>
          <p:nvPr/>
        </p:nvGrpSpPr>
        <p:grpSpPr>
          <a:xfrm>
            <a:off x="335520" y="1268640"/>
            <a:ext cx="2129040" cy="1824840"/>
            <a:chOff x="335520" y="1268640"/>
            <a:chExt cx="2129040" cy="1824840"/>
          </a:xfrm>
        </p:grpSpPr>
        <p:sp>
          <p:nvSpPr>
            <p:cNvPr id="1536" name="Oval 14"/>
            <p:cNvSpPr/>
            <p:nvPr/>
          </p:nvSpPr>
          <p:spPr>
            <a:xfrm>
              <a:off x="335520" y="18669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37" name="Group 28"/>
            <p:cNvGrpSpPr/>
            <p:nvPr/>
          </p:nvGrpSpPr>
          <p:grpSpPr>
            <a:xfrm>
              <a:off x="535320" y="1268640"/>
              <a:ext cx="1929240" cy="1824840"/>
              <a:chOff x="535320" y="1268640"/>
              <a:chExt cx="1929240" cy="1824840"/>
            </a:xfrm>
          </p:grpSpPr>
          <p:sp>
            <p:nvSpPr>
              <p:cNvPr id="1538" name="Oval 29"/>
              <p:cNvSpPr/>
              <p:nvPr/>
            </p:nvSpPr>
            <p:spPr>
              <a:xfrm>
                <a:off x="535320" y="12686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39" name="Oval 30"/>
              <p:cNvSpPr/>
              <p:nvPr/>
            </p:nvSpPr>
            <p:spPr>
              <a:xfrm>
                <a:off x="560160" y="127908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40" name="Oval 31"/>
              <p:cNvSpPr/>
              <p:nvPr/>
            </p:nvSpPr>
            <p:spPr>
              <a:xfrm>
                <a:off x="579960" y="12963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41" name="Oval 32"/>
              <p:cNvSpPr/>
              <p:nvPr/>
            </p:nvSpPr>
            <p:spPr>
              <a:xfrm>
                <a:off x="683280" y="12686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542" name="Рисунок 34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1326960" y="139464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543" name="Text Box 38"/>
            <p:cNvSpPr/>
            <p:nvPr/>
          </p:nvSpPr>
          <p:spPr>
            <a:xfrm>
              <a:off x="845640" y="185724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44" name="AutoShape 3"/>
          <p:cNvSpPr/>
          <p:nvPr/>
        </p:nvSpPr>
        <p:spPr>
          <a:xfrm>
            <a:off x="3215520" y="1268640"/>
            <a:ext cx="784836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45" name="Прямоугольник 42"/>
          <p:cNvSpPr/>
          <p:nvPr/>
        </p:nvSpPr>
        <p:spPr>
          <a:xfrm>
            <a:off x="3431880" y="1268640"/>
            <a:ext cx="7704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17531 Рабочий зеленого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18103 Садовник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46" name="Группа 44"/>
          <p:cNvGrpSpPr/>
          <p:nvPr/>
        </p:nvGrpSpPr>
        <p:grpSpPr>
          <a:xfrm>
            <a:off x="357120" y="2919600"/>
            <a:ext cx="2338200" cy="1824840"/>
            <a:chOff x="357120" y="2919600"/>
            <a:chExt cx="2338200" cy="1824840"/>
          </a:xfrm>
        </p:grpSpPr>
        <p:sp>
          <p:nvSpPr>
            <p:cNvPr id="1547" name="Oval 14"/>
            <p:cNvSpPr/>
            <p:nvPr/>
          </p:nvSpPr>
          <p:spPr>
            <a:xfrm>
              <a:off x="357120" y="35020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48" name="Group 18"/>
            <p:cNvGrpSpPr/>
            <p:nvPr/>
          </p:nvGrpSpPr>
          <p:grpSpPr>
            <a:xfrm>
              <a:off x="585000" y="2919600"/>
              <a:ext cx="1928880" cy="1824840"/>
              <a:chOff x="585000" y="2919600"/>
              <a:chExt cx="1928880" cy="1824840"/>
            </a:xfrm>
          </p:grpSpPr>
          <p:sp>
            <p:nvSpPr>
              <p:cNvPr id="1549" name="Oval 19"/>
              <p:cNvSpPr/>
              <p:nvPr/>
            </p:nvSpPr>
            <p:spPr>
              <a:xfrm>
                <a:off x="585000" y="2919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50" name="Oval 20"/>
              <p:cNvSpPr/>
              <p:nvPr/>
            </p:nvSpPr>
            <p:spPr>
              <a:xfrm>
                <a:off x="609480" y="2929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51" name="Oval 21"/>
              <p:cNvSpPr/>
              <p:nvPr/>
            </p:nvSpPr>
            <p:spPr>
              <a:xfrm>
                <a:off x="629640" y="2947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52" name="Oval 22"/>
              <p:cNvSpPr/>
              <p:nvPr/>
            </p:nvSpPr>
            <p:spPr>
              <a:xfrm>
                <a:off x="734400" y="2993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53" name="Text Box 38"/>
            <p:cNvSpPr/>
            <p:nvPr/>
          </p:nvSpPr>
          <p:spPr>
            <a:xfrm>
              <a:off x="502560" y="3490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54" name="Рисунок 4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10040" y="3034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55" name="AutoShape 3"/>
          <p:cNvSpPr/>
          <p:nvPr/>
        </p:nvSpPr>
        <p:spPr>
          <a:xfrm>
            <a:off x="3215520" y="3069000"/>
            <a:ext cx="7807680" cy="158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56" name="Прямоугольник 54"/>
          <p:cNvSpPr/>
          <p:nvPr/>
        </p:nvSpPr>
        <p:spPr>
          <a:xfrm>
            <a:off x="3431880" y="3141000"/>
            <a:ext cx="6912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15.01.29 Контролер станочных и слесарных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20190 Архивариус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57" name="Группа 55"/>
          <p:cNvGrpSpPr/>
          <p:nvPr/>
        </p:nvGrpSpPr>
        <p:grpSpPr>
          <a:xfrm>
            <a:off x="427680" y="4517640"/>
            <a:ext cx="2314080" cy="1824840"/>
            <a:chOff x="427680" y="4517640"/>
            <a:chExt cx="2314080" cy="1824840"/>
          </a:xfrm>
        </p:grpSpPr>
        <p:sp>
          <p:nvSpPr>
            <p:cNvPr id="1558" name="Oval 14"/>
            <p:cNvSpPr/>
            <p:nvPr/>
          </p:nvSpPr>
          <p:spPr>
            <a:xfrm>
              <a:off x="427680" y="50839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59" name="Group 18"/>
            <p:cNvGrpSpPr/>
            <p:nvPr/>
          </p:nvGrpSpPr>
          <p:grpSpPr>
            <a:xfrm>
              <a:off x="623520" y="4517640"/>
              <a:ext cx="1928880" cy="1824840"/>
              <a:chOff x="623520" y="4517640"/>
              <a:chExt cx="1928880" cy="1824840"/>
            </a:xfrm>
          </p:grpSpPr>
          <p:sp>
            <p:nvSpPr>
              <p:cNvPr id="1560" name="Oval 19"/>
              <p:cNvSpPr/>
              <p:nvPr/>
            </p:nvSpPr>
            <p:spPr>
              <a:xfrm>
                <a:off x="623520" y="4517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61" name="Oval 20"/>
              <p:cNvSpPr/>
              <p:nvPr/>
            </p:nvSpPr>
            <p:spPr>
              <a:xfrm>
                <a:off x="648360" y="45277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62" name="Oval 21"/>
              <p:cNvSpPr/>
              <p:nvPr/>
            </p:nvSpPr>
            <p:spPr>
              <a:xfrm>
                <a:off x="668160" y="4545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63" name="Oval 22"/>
              <p:cNvSpPr/>
              <p:nvPr/>
            </p:nvSpPr>
            <p:spPr>
              <a:xfrm>
                <a:off x="772920" y="45918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64" name="Text Box 38"/>
            <p:cNvSpPr/>
            <p:nvPr/>
          </p:nvSpPr>
          <p:spPr>
            <a:xfrm>
              <a:off x="482040" y="50594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65" name="Рисунок 59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320480" y="45882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66" name="AutoShape 3"/>
          <p:cNvSpPr/>
          <p:nvPr/>
        </p:nvSpPr>
        <p:spPr>
          <a:xfrm>
            <a:off x="3143520" y="4797000"/>
            <a:ext cx="7887960" cy="115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67" name="Прямоугольник 73"/>
          <p:cNvSpPr/>
          <p:nvPr/>
        </p:nvSpPr>
        <p:spPr>
          <a:xfrm>
            <a:off x="3431880" y="4869000"/>
            <a:ext cx="6624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20190 Архивариус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8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«Технологический колледж им.Н.Д.Кузнецова»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569" name="Picture 2" descr="http://qrcoder.ru/code/?https%3A%2F%2Fscais.ru%2F&amp;4&amp;0"/>
          <p:cNvPicPr/>
          <p:nvPr/>
        </p:nvPicPr>
        <p:blipFill>
          <a:blip r:embed="rId4"/>
          <a:stretch/>
        </p:blipFill>
        <p:spPr>
          <a:xfrm>
            <a:off x="10766520" y="196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70" name="PlaceHolder 2"/>
          <p:cNvSpPr>
            <a:spLocks noGrp="1"/>
          </p:cNvSpPr>
          <p:nvPr>
            <p:ph type="ftr" idx="88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"Большеглушицкий государственный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572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с. Большая Глушица, ул. Зеленая, д.9,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+7 846 732-15-87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7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574" name="Прямоугольник 39"/>
          <p:cNvSpPr/>
          <p:nvPr/>
        </p:nvSpPr>
        <p:spPr>
          <a:xfrm>
            <a:off x="3287520" y="2493000"/>
            <a:ext cx="7344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5" name="AutoShape 3"/>
          <p:cNvSpPr/>
          <p:nvPr/>
        </p:nvSpPr>
        <p:spPr>
          <a:xfrm>
            <a:off x="2927520" y="2133000"/>
            <a:ext cx="9051840" cy="136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576" name="Группа 62"/>
          <p:cNvGrpSpPr/>
          <p:nvPr/>
        </p:nvGrpSpPr>
        <p:grpSpPr>
          <a:xfrm>
            <a:off x="528840" y="1973880"/>
            <a:ext cx="2242800" cy="1824840"/>
            <a:chOff x="528840" y="1973880"/>
            <a:chExt cx="2242800" cy="1824840"/>
          </a:xfrm>
        </p:grpSpPr>
        <p:sp>
          <p:nvSpPr>
            <p:cNvPr id="1577" name="Oval 14"/>
            <p:cNvSpPr/>
            <p:nvPr/>
          </p:nvSpPr>
          <p:spPr>
            <a:xfrm>
              <a:off x="528840" y="2565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78" name="Group 18"/>
            <p:cNvGrpSpPr/>
            <p:nvPr/>
          </p:nvGrpSpPr>
          <p:grpSpPr>
            <a:xfrm>
              <a:off x="753480" y="1973880"/>
              <a:ext cx="1928880" cy="1824840"/>
              <a:chOff x="753480" y="1973880"/>
              <a:chExt cx="1928880" cy="1824840"/>
            </a:xfrm>
          </p:grpSpPr>
          <p:sp>
            <p:nvSpPr>
              <p:cNvPr id="1579" name="Oval 19"/>
              <p:cNvSpPr/>
              <p:nvPr/>
            </p:nvSpPr>
            <p:spPr>
              <a:xfrm>
                <a:off x="753480" y="197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80" name="Oval 20"/>
              <p:cNvSpPr/>
              <p:nvPr/>
            </p:nvSpPr>
            <p:spPr>
              <a:xfrm>
                <a:off x="778320" y="1983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81" name="Oval 21"/>
              <p:cNvSpPr/>
              <p:nvPr/>
            </p:nvSpPr>
            <p:spPr>
              <a:xfrm>
                <a:off x="798480" y="200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82" name="Oval 22"/>
              <p:cNvSpPr/>
              <p:nvPr/>
            </p:nvSpPr>
            <p:spPr>
              <a:xfrm>
                <a:off x="903240" y="2048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83" name="Text Box 38"/>
            <p:cNvSpPr/>
            <p:nvPr/>
          </p:nvSpPr>
          <p:spPr>
            <a:xfrm>
              <a:off x="761760" y="253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84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407600" y="203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585" name="Picture 2" descr="http://qrcoder.ru/code/?http%3A%2F%2Ftech-bgl.ru%2F%3Fpage_id%3D45&amp;4&amp;0"/>
          <p:cNvPicPr/>
          <p:nvPr/>
        </p:nvPicPr>
        <p:blipFill>
          <a:blip r:embed="rId2"/>
          <a:stretch/>
        </p:blipFill>
        <p:spPr>
          <a:xfrm>
            <a:off x="10938600" y="2340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86" name="PlaceHolder 2"/>
          <p:cNvSpPr>
            <a:spLocks noGrp="1"/>
          </p:cNvSpPr>
          <p:nvPr>
            <p:ph type="ftr" idx="89"/>
          </p:nvPr>
        </p:nvSpPr>
        <p:spPr>
          <a:xfrm>
            <a:off x="9840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588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445350, Самарская область, г.о. Жигулевск, г. Жигулевск, улица Мира, 22,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+7 848 622-48-07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8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590" name="AutoShape 3"/>
          <p:cNvSpPr/>
          <p:nvPr/>
        </p:nvSpPr>
        <p:spPr>
          <a:xfrm>
            <a:off x="2927520" y="1268640"/>
            <a:ext cx="8280720" cy="316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91" name="Прямоугольник 42"/>
          <p:cNvSpPr/>
          <p:nvPr/>
        </p:nvSpPr>
        <p:spPr>
          <a:xfrm>
            <a:off x="3143520" y="1340640"/>
            <a:ext cx="828072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08.01.29 Мастер по ремонту и обслуживанию инженерных систем ЖКХ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13.01.10 Электромонтер по ремонту и обслуживанию электрооборудования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92" name="Picture 2" descr="http://qrcoder.ru/code/?https%3A%2F%2Fzhrt.ru%2F%E4%EE%F1%F2%F3%EF%ED%E0%FF%F1%F0%E5%E4%E0%2F&amp;4&amp;0"/>
          <p:cNvPicPr/>
          <p:nvPr/>
        </p:nvPicPr>
        <p:blipFill>
          <a:blip r:embed="rId1"/>
          <a:stretch/>
        </p:blipFill>
        <p:spPr>
          <a:xfrm>
            <a:off x="11064600" y="1864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593" name="Группа 26"/>
          <p:cNvGrpSpPr/>
          <p:nvPr/>
        </p:nvGrpSpPr>
        <p:grpSpPr>
          <a:xfrm>
            <a:off x="335520" y="1484640"/>
            <a:ext cx="2242800" cy="1824840"/>
            <a:chOff x="335520" y="1484640"/>
            <a:chExt cx="2242800" cy="1824840"/>
          </a:xfrm>
        </p:grpSpPr>
        <p:sp>
          <p:nvSpPr>
            <p:cNvPr id="1594" name="Oval 14"/>
            <p:cNvSpPr/>
            <p:nvPr/>
          </p:nvSpPr>
          <p:spPr>
            <a:xfrm>
              <a:off x="335520" y="2076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95" name="Group 18"/>
            <p:cNvGrpSpPr/>
            <p:nvPr/>
          </p:nvGrpSpPr>
          <p:grpSpPr>
            <a:xfrm>
              <a:off x="560160" y="1484640"/>
              <a:ext cx="1928880" cy="1824840"/>
              <a:chOff x="560160" y="1484640"/>
              <a:chExt cx="1928880" cy="1824840"/>
            </a:xfrm>
          </p:grpSpPr>
          <p:sp>
            <p:nvSpPr>
              <p:cNvPr id="1596" name="Oval 19"/>
              <p:cNvSpPr/>
              <p:nvPr/>
            </p:nvSpPr>
            <p:spPr>
              <a:xfrm>
                <a:off x="560160" y="1484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97" name="Oval 20"/>
              <p:cNvSpPr/>
              <p:nvPr/>
            </p:nvSpPr>
            <p:spPr>
              <a:xfrm>
                <a:off x="584640" y="149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98" name="Oval 21"/>
              <p:cNvSpPr/>
              <p:nvPr/>
            </p:nvSpPr>
            <p:spPr>
              <a:xfrm>
                <a:off x="604800" y="1512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99" name="Oval 22"/>
              <p:cNvSpPr/>
              <p:nvPr/>
            </p:nvSpPr>
            <p:spPr>
              <a:xfrm>
                <a:off x="709560" y="155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00" name="Text Box 38"/>
            <p:cNvSpPr/>
            <p:nvPr/>
          </p:nvSpPr>
          <p:spPr>
            <a:xfrm>
              <a:off x="568440" y="2049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01" name="Рисунок 71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549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02" name="PlaceHolder 2"/>
          <p:cNvSpPr>
            <a:spLocks noGrp="1"/>
          </p:cNvSpPr>
          <p:nvPr>
            <p:ph type="ftr" idx="90"/>
          </p:nvPr>
        </p:nvSpPr>
        <p:spPr>
          <a:xfrm>
            <a:off x="1012860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603" name="Группа 30"/>
          <p:cNvGrpSpPr/>
          <p:nvPr/>
        </p:nvGrpSpPr>
        <p:grpSpPr>
          <a:xfrm>
            <a:off x="335520" y="4149000"/>
            <a:ext cx="2129040" cy="1824840"/>
            <a:chOff x="335520" y="4149000"/>
            <a:chExt cx="2129040" cy="1824840"/>
          </a:xfrm>
        </p:grpSpPr>
        <p:sp>
          <p:nvSpPr>
            <p:cNvPr id="1604" name="Oval 14"/>
            <p:cNvSpPr/>
            <p:nvPr/>
          </p:nvSpPr>
          <p:spPr>
            <a:xfrm>
              <a:off x="335520" y="4747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05" name="Group 28"/>
            <p:cNvGrpSpPr/>
            <p:nvPr/>
          </p:nvGrpSpPr>
          <p:grpSpPr>
            <a:xfrm>
              <a:off x="535320" y="4149000"/>
              <a:ext cx="1929240" cy="1824840"/>
              <a:chOff x="535320" y="4149000"/>
              <a:chExt cx="1929240" cy="1824840"/>
            </a:xfrm>
          </p:grpSpPr>
          <p:sp>
            <p:nvSpPr>
              <p:cNvPr id="1606" name="Oval 29"/>
              <p:cNvSpPr/>
              <p:nvPr/>
            </p:nvSpPr>
            <p:spPr>
              <a:xfrm>
                <a:off x="535320" y="4149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07" name="Oval 30"/>
              <p:cNvSpPr/>
              <p:nvPr/>
            </p:nvSpPr>
            <p:spPr>
              <a:xfrm>
                <a:off x="560160" y="4159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08" name="Oval 31"/>
              <p:cNvSpPr/>
              <p:nvPr/>
            </p:nvSpPr>
            <p:spPr>
              <a:xfrm>
                <a:off x="579960" y="4176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09" name="Oval 32"/>
              <p:cNvSpPr/>
              <p:nvPr/>
            </p:nvSpPr>
            <p:spPr>
              <a:xfrm>
                <a:off x="683280" y="4149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610" name="Рисунок 64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326960" y="4275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611" name="Text Box 38"/>
            <p:cNvSpPr/>
            <p:nvPr/>
          </p:nvSpPr>
          <p:spPr>
            <a:xfrm>
              <a:off x="845640" y="4737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12" name="AutoShape 3"/>
          <p:cNvSpPr/>
          <p:nvPr/>
        </p:nvSpPr>
        <p:spPr>
          <a:xfrm>
            <a:off x="2999520" y="4725000"/>
            <a:ext cx="8352720" cy="115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613" name="Прямоугольник 80"/>
          <p:cNvSpPr/>
          <p:nvPr/>
        </p:nvSpPr>
        <p:spPr>
          <a:xfrm>
            <a:off x="3215520" y="4869000"/>
            <a:ext cx="77043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14" name="Picture 2" descr="http://qrcoder.ru/code/?https%3A%2F%2Fzhrt.ru%2F%E4%EE%F1%F2%F3%EF%ED%E0%FF%F1%F0%E5%E4%E0%2F&amp;4&amp;0"/>
          <p:cNvPicPr/>
          <p:nvPr/>
        </p:nvPicPr>
        <p:blipFill>
          <a:blip r:embed="rId5"/>
          <a:stretch/>
        </p:blipFill>
        <p:spPr>
          <a:xfrm>
            <a:off x="11064600" y="188640"/>
            <a:ext cx="852840" cy="852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«Сергиевский губернский техникум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16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446540 Самарская область, Сергиевский район, с. Сергиевск, ул. Ленина, дом 15 тел.: +7 846 552-21-30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1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18" name="Прямоугольник 39"/>
          <p:cNvSpPr/>
          <p:nvPr/>
        </p:nvSpPr>
        <p:spPr>
          <a:xfrm>
            <a:off x="3119760" y="155988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9" name="Прямоугольник 25"/>
          <p:cNvSpPr/>
          <p:nvPr/>
        </p:nvSpPr>
        <p:spPr>
          <a:xfrm>
            <a:off x="3071520" y="306900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20" name="Группа 26"/>
          <p:cNvGrpSpPr/>
          <p:nvPr/>
        </p:nvGrpSpPr>
        <p:grpSpPr>
          <a:xfrm>
            <a:off x="407520" y="1196640"/>
            <a:ext cx="2242800" cy="1824840"/>
            <a:chOff x="407520" y="1196640"/>
            <a:chExt cx="2242800" cy="1824840"/>
          </a:xfrm>
        </p:grpSpPr>
        <p:sp>
          <p:nvSpPr>
            <p:cNvPr id="1621" name="Oval 14"/>
            <p:cNvSpPr/>
            <p:nvPr/>
          </p:nvSpPr>
          <p:spPr>
            <a:xfrm>
              <a:off x="407520" y="178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22" name="Group 18"/>
            <p:cNvGrpSpPr/>
            <p:nvPr/>
          </p:nvGrpSpPr>
          <p:grpSpPr>
            <a:xfrm>
              <a:off x="632160" y="1196640"/>
              <a:ext cx="1928880" cy="1824840"/>
              <a:chOff x="632160" y="1196640"/>
              <a:chExt cx="1928880" cy="1824840"/>
            </a:xfrm>
          </p:grpSpPr>
          <p:sp>
            <p:nvSpPr>
              <p:cNvPr id="1623" name="Oval 19"/>
              <p:cNvSpPr/>
              <p:nvPr/>
            </p:nvSpPr>
            <p:spPr>
              <a:xfrm>
                <a:off x="632160" y="119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24" name="Oval 20"/>
              <p:cNvSpPr/>
              <p:nvPr/>
            </p:nvSpPr>
            <p:spPr>
              <a:xfrm>
                <a:off x="656640" y="120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25" name="Oval 21"/>
              <p:cNvSpPr/>
              <p:nvPr/>
            </p:nvSpPr>
            <p:spPr>
              <a:xfrm>
                <a:off x="676800" y="122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26" name="Oval 22"/>
              <p:cNvSpPr/>
              <p:nvPr/>
            </p:nvSpPr>
            <p:spPr>
              <a:xfrm>
                <a:off x="781560" y="127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27" name="Text Box 38"/>
            <p:cNvSpPr/>
            <p:nvPr/>
          </p:nvSpPr>
          <p:spPr>
            <a:xfrm>
              <a:off x="640440" y="1761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28" name="Рисунок 30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261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629" name="Группа 35"/>
          <p:cNvGrpSpPr/>
          <p:nvPr/>
        </p:nvGrpSpPr>
        <p:grpSpPr>
          <a:xfrm>
            <a:off x="335520" y="2925000"/>
            <a:ext cx="2381760" cy="1824840"/>
            <a:chOff x="335520" y="2925000"/>
            <a:chExt cx="2381760" cy="1824840"/>
          </a:xfrm>
        </p:grpSpPr>
        <p:sp>
          <p:nvSpPr>
            <p:cNvPr id="1630" name="Oval 14"/>
            <p:cNvSpPr/>
            <p:nvPr/>
          </p:nvSpPr>
          <p:spPr>
            <a:xfrm>
              <a:off x="335520" y="347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31" name="Group 18"/>
            <p:cNvGrpSpPr/>
            <p:nvPr/>
          </p:nvGrpSpPr>
          <p:grpSpPr>
            <a:xfrm>
              <a:off x="587520" y="2925000"/>
              <a:ext cx="1928880" cy="1824840"/>
              <a:chOff x="587520" y="2925000"/>
              <a:chExt cx="1928880" cy="1824840"/>
            </a:xfrm>
          </p:grpSpPr>
          <p:sp>
            <p:nvSpPr>
              <p:cNvPr id="1632" name="Oval 19"/>
              <p:cNvSpPr/>
              <p:nvPr/>
            </p:nvSpPr>
            <p:spPr>
              <a:xfrm>
                <a:off x="587520" y="292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33" name="Oval 20"/>
              <p:cNvSpPr/>
              <p:nvPr/>
            </p:nvSpPr>
            <p:spPr>
              <a:xfrm>
                <a:off x="612000" y="293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34" name="Oval 21"/>
              <p:cNvSpPr/>
              <p:nvPr/>
            </p:nvSpPr>
            <p:spPr>
              <a:xfrm>
                <a:off x="632160" y="295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35" name="Oval 22"/>
              <p:cNvSpPr/>
              <p:nvPr/>
            </p:nvSpPr>
            <p:spPr>
              <a:xfrm>
                <a:off x="736920" y="299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36" name="Text Box 38"/>
            <p:cNvSpPr/>
            <p:nvPr/>
          </p:nvSpPr>
          <p:spPr>
            <a:xfrm>
              <a:off x="581040" y="3524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37" name="Рисунок 4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308600" y="3072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38" name="AutoShape 3"/>
          <p:cNvSpPr/>
          <p:nvPr/>
        </p:nvSpPr>
        <p:spPr>
          <a:xfrm>
            <a:off x="2855520" y="2925000"/>
            <a:ext cx="8804880" cy="136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639" name="AutoShape 3"/>
          <p:cNvSpPr/>
          <p:nvPr/>
        </p:nvSpPr>
        <p:spPr>
          <a:xfrm>
            <a:off x="2855520" y="1412640"/>
            <a:ext cx="885600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640" name="Picture 2" descr="http://qrcoder.ru/code/?http%3A%2F%2Fwww.%F1%E3%F263.%F0%F4%2Findex%2Finformacija_o_nabore_abiturientov_s_invalidnostju_i_ovz%2F0-497&amp;4&amp;0"/>
          <p:cNvPicPr/>
          <p:nvPr/>
        </p:nvPicPr>
        <p:blipFill>
          <a:blip r:embed="rId3"/>
          <a:stretch/>
        </p:blipFill>
        <p:spPr>
          <a:xfrm>
            <a:off x="10846800" y="1720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641" name="PlaceHolder 2"/>
          <p:cNvSpPr>
            <a:spLocks noGrp="1"/>
          </p:cNvSpPr>
          <p:nvPr>
            <p:ph type="ftr" idx="91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642" name="Группа 30"/>
          <p:cNvGrpSpPr/>
          <p:nvPr/>
        </p:nvGrpSpPr>
        <p:grpSpPr>
          <a:xfrm>
            <a:off x="335520" y="4653000"/>
            <a:ext cx="2129040" cy="1824840"/>
            <a:chOff x="335520" y="4653000"/>
            <a:chExt cx="2129040" cy="1824840"/>
          </a:xfrm>
        </p:grpSpPr>
        <p:sp>
          <p:nvSpPr>
            <p:cNvPr id="1643" name="Oval 14"/>
            <p:cNvSpPr/>
            <p:nvPr/>
          </p:nvSpPr>
          <p:spPr>
            <a:xfrm>
              <a:off x="335520" y="5251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44" name="Group 28"/>
            <p:cNvGrpSpPr/>
            <p:nvPr/>
          </p:nvGrpSpPr>
          <p:grpSpPr>
            <a:xfrm>
              <a:off x="535320" y="4653000"/>
              <a:ext cx="1929240" cy="1824840"/>
              <a:chOff x="535320" y="4653000"/>
              <a:chExt cx="1929240" cy="1824840"/>
            </a:xfrm>
          </p:grpSpPr>
          <p:sp>
            <p:nvSpPr>
              <p:cNvPr id="1645" name="Oval 29"/>
              <p:cNvSpPr/>
              <p:nvPr/>
            </p:nvSpPr>
            <p:spPr>
              <a:xfrm>
                <a:off x="535320" y="4653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46" name="Oval 30"/>
              <p:cNvSpPr/>
              <p:nvPr/>
            </p:nvSpPr>
            <p:spPr>
              <a:xfrm>
                <a:off x="560160" y="4663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47" name="Oval 31"/>
              <p:cNvSpPr/>
              <p:nvPr/>
            </p:nvSpPr>
            <p:spPr>
              <a:xfrm>
                <a:off x="579960" y="4680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48" name="Oval 32"/>
              <p:cNvSpPr/>
              <p:nvPr/>
            </p:nvSpPr>
            <p:spPr>
              <a:xfrm>
                <a:off x="683280" y="4653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649" name="Рисунок 46" descr="https://pandia.ru/text/80/648/images/img3_126.jpg"/>
            <p:cNvPicPr/>
            <p:nvPr/>
          </p:nvPicPr>
          <p:blipFill>
            <a:blip r:embed="rId5"/>
            <a:srcRect l="74914" t="0" r="0" b="0"/>
            <a:stretch/>
          </p:blipFill>
          <p:spPr>
            <a:xfrm>
              <a:off x="1326960" y="4779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650" name="Text Box 38"/>
            <p:cNvSpPr/>
            <p:nvPr/>
          </p:nvSpPr>
          <p:spPr>
            <a:xfrm>
              <a:off x="845640" y="5241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51" name="Прямоугольник 52"/>
          <p:cNvSpPr/>
          <p:nvPr/>
        </p:nvSpPr>
        <p:spPr>
          <a:xfrm>
            <a:off x="2999520" y="4797000"/>
            <a:ext cx="7704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14522 Мойщик посуды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19262 Уборщик территорий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2" name="AutoShape 3"/>
          <p:cNvSpPr/>
          <p:nvPr/>
        </p:nvSpPr>
        <p:spPr>
          <a:xfrm>
            <a:off x="2711520" y="4653000"/>
            <a:ext cx="8928720" cy="151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1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18" name="Группа 9"/>
          <p:cNvGrpSpPr/>
          <p:nvPr/>
        </p:nvGrpSpPr>
        <p:grpSpPr>
          <a:xfrm>
            <a:off x="21240" y="996120"/>
            <a:ext cx="7684920" cy="880200"/>
            <a:chOff x="21240" y="996120"/>
            <a:chExt cx="7684920" cy="880200"/>
          </a:xfrm>
        </p:grpSpPr>
        <p:grpSp>
          <p:nvGrpSpPr>
            <p:cNvPr id="219" name="Group 47"/>
            <p:cNvGrpSpPr/>
            <p:nvPr/>
          </p:nvGrpSpPr>
          <p:grpSpPr>
            <a:xfrm>
              <a:off x="21240" y="996120"/>
              <a:ext cx="7684920" cy="880200"/>
              <a:chOff x="21240" y="996120"/>
              <a:chExt cx="7684920" cy="880200"/>
            </a:xfrm>
          </p:grpSpPr>
          <p:sp>
            <p:nvSpPr>
              <p:cNvPr id="220" name="AutoShape 48"/>
              <p:cNvSpPr/>
              <p:nvPr/>
            </p:nvSpPr>
            <p:spPr>
              <a:xfrm>
                <a:off x="699840" y="118584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1" name="AutoShape 49"/>
              <p:cNvSpPr/>
              <p:nvPr/>
            </p:nvSpPr>
            <p:spPr>
              <a:xfrm>
                <a:off x="21240" y="9961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" name="Text Box 50"/>
              <p:cNvSpPr/>
              <p:nvPr/>
            </p:nvSpPr>
            <p:spPr>
              <a:xfrm>
                <a:off x="1091520" y="12366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23" name="Text Box 51"/>
              <p:cNvSpPr/>
              <p:nvPr/>
            </p:nvSpPr>
            <p:spPr>
              <a:xfrm>
                <a:off x="378360" y="11224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24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751080" y="116352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25" name="Прямоугольник 11"/>
          <p:cNvSpPr/>
          <p:nvPr/>
        </p:nvSpPr>
        <p:spPr>
          <a:xfrm>
            <a:off x="441360" y="1863720"/>
            <a:ext cx="1137708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"Самарский государственный колледж сервисных технологий и дизайна"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бюджетное профессиональное образовательное учреждение "Самарский медицинский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Н.Ляпиной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"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 филиал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образовательное учреждение Самарской области «Самарский машиностроительный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автономное профессиональное образовательное учреждение Самарской области "Самарский металлургический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профессиональное образовательное учреждение Самарской области «Самарский техникум кулинарного искусства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ftr" idx="1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446540 Самарская область, Сергиевский район, с. Сергиевск, ул. Ленина, дом 15 тел.: +7 846 552-21-30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5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55" name="Прямоугольник 39"/>
          <p:cNvSpPr/>
          <p:nvPr/>
        </p:nvSpPr>
        <p:spPr>
          <a:xfrm>
            <a:off x="3287160" y="138528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6" name="Прямоугольник 25"/>
          <p:cNvSpPr/>
          <p:nvPr/>
        </p:nvSpPr>
        <p:spPr>
          <a:xfrm>
            <a:off x="3143520" y="429300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7" name="AutoShape 3"/>
          <p:cNvSpPr/>
          <p:nvPr/>
        </p:nvSpPr>
        <p:spPr>
          <a:xfrm>
            <a:off x="3053160" y="3833640"/>
            <a:ext cx="8804880" cy="2331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658" name="AutoShape 3"/>
          <p:cNvSpPr/>
          <p:nvPr/>
        </p:nvSpPr>
        <p:spPr>
          <a:xfrm>
            <a:off x="3083760" y="1326600"/>
            <a:ext cx="8856000" cy="2132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659" name="Группа 44"/>
          <p:cNvGrpSpPr/>
          <p:nvPr/>
        </p:nvGrpSpPr>
        <p:grpSpPr>
          <a:xfrm>
            <a:off x="191520" y="1556640"/>
            <a:ext cx="2337840" cy="1824840"/>
            <a:chOff x="191520" y="1556640"/>
            <a:chExt cx="2337840" cy="1824840"/>
          </a:xfrm>
        </p:grpSpPr>
        <p:sp>
          <p:nvSpPr>
            <p:cNvPr id="1660" name="Oval 14"/>
            <p:cNvSpPr/>
            <p:nvPr/>
          </p:nvSpPr>
          <p:spPr>
            <a:xfrm>
              <a:off x="191520" y="2139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61" name="Group 18"/>
            <p:cNvGrpSpPr/>
            <p:nvPr/>
          </p:nvGrpSpPr>
          <p:grpSpPr>
            <a:xfrm>
              <a:off x="419040" y="1556640"/>
              <a:ext cx="1928880" cy="1824840"/>
              <a:chOff x="419040" y="1556640"/>
              <a:chExt cx="1928880" cy="1824840"/>
            </a:xfrm>
          </p:grpSpPr>
          <p:sp>
            <p:nvSpPr>
              <p:cNvPr id="1662" name="Oval 19"/>
              <p:cNvSpPr/>
              <p:nvPr/>
            </p:nvSpPr>
            <p:spPr>
              <a:xfrm>
                <a:off x="41904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63" name="Oval 20"/>
              <p:cNvSpPr/>
              <p:nvPr/>
            </p:nvSpPr>
            <p:spPr>
              <a:xfrm>
                <a:off x="44388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64" name="Oval 21"/>
              <p:cNvSpPr/>
              <p:nvPr/>
            </p:nvSpPr>
            <p:spPr>
              <a:xfrm>
                <a:off x="46368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65" name="Oval 22"/>
              <p:cNvSpPr/>
              <p:nvPr/>
            </p:nvSpPr>
            <p:spPr>
              <a:xfrm>
                <a:off x="56844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66" name="Text Box 38"/>
            <p:cNvSpPr/>
            <p:nvPr/>
          </p:nvSpPr>
          <p:spPr>
            <a:xfrm>
              <a:off x="336600" y="2128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67" name="Рисунок 44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144440" y="1672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668" name="Группа 55"/>
          <p:cNvGrpSpPr/>
          <p:nvPr/>
        </p:nvGrpSpPr>
        <p:grpSpPr>
          <a:xfrm>
            <a:off x="335520" y="4149000"/>
            <a:ext cx="2313720" cy="1824840"/>
            <a:chOff x="335520" y="4149000"/>
            <a:chExt cx="2313720" cy="1824840"/>
          </a:xfrm>
        </p:grpSpPr>
        <p:sp>
          <p:nvSpPr>
            <p:cNvPr id="1669" name="Oval 14"/>
            <p:cNvSpPr/>
            <p:nvPr/>
          </p:nvSpPr>
          <p:spPr>
            <a:xfrm>
              <a:off x="335520" y="47156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70" name="Group 18"/>
            <p:cNvGrpSpPr/>
            <p:nvPr/>
          </p:nvGrpSpPr>
          <p:grpSpPr>
            <a:xfrm>
              <a:off x="531360" y="4149000"/>
              <a:ext cx="1928880" cy="1824840"/>
              <a:chOff x="531360" y="4149000"/>
              <a:chExt cx="1928880" cy="1824840"/>
            </a:xfrm>
          </p:grpSpPr>
          <p:sp>
            <p:nvSpPr>
              <p:cNvPr id="1671" name="Oval 19"/>
              <p:cNvSpPr/>
              <p:nvPr/>
            </p:nvSpPr>
            <p:spPr>
              <a:xfrm>
                <a:off x="531360" y="414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72" name="Oval 20"/>
              <p:cNvSpPr/>
              <p:nvPr/>
            </p:nvSpPr>
            <p:spPr>
              <a:xfrm>
                <a:off x="555840" y="4159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73" name="Oval 21"/>
              <p:cNvSpPr/>
              <p:nvPr/>
            </p:nvSpPr>
            <p:spPr>
              <a:xfrm>
                <a:off x="576000" y="417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74" name="Oval 22"/>
              <p:cNvSpPr/>
              <p:nvPr/>
            </p:nvSpPr>
            <p:spPr>
              <a:xfrm>
                <a:off x="680760" y="4223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75" name="Text Box 38"/>
            <p:cNvSpPr/>
            <p:nvPr/>
          </p:nvSpPr>
          <p:spPr>
            <a:xfrm>
              <a:off x="389520" y="46911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76" name="Рисунок 55" descr="https://pandia.ru/text/80/648/images/img3_126.jpg"/>
            <p:cNvPicPr/>
            <p:nvPr/>
          </p:nvPicPr>
          <p:blipFill>
            <a:blip r:embed="rId2"/>
            <a:srcRect l="49402" t="0" r="24919" b="0"/>
            <a:stretch/>
          </p:blipFill>
          <p:spPr>
            <a:xfrm>
              <a:off x="1228320" y="4219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7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«Сергиевский губернский техникум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78" name="PlaceHolder 2"/>
          <p:cNvSpPr>
            <a:spLocks noGrp="1"/>
          </p:cNvSpPr>
          <p:nvPr>
            <p:ph type="ftr" idx="92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679" name="Picture 2" descr="http://qrcoder.ru/code/?https%3A%2F%2Fsgt.minobr63.ru%2Fabitur%2F&amp;4&amp;0"/>
          <p:cNvPicPr/>
          <p:nvPr/>
        </p:nvPicPr>
        <p:blipFill>
          <a:blip r:embed="rId4"/>
          <a:stretch/>
        </p:blipFill>
        <p:spPr>
          <a:xfrm>
            <a:off x="10767600" y="83880"/>
            <a:ext cx="1017000" cy="1017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"Самарской техникум авиационного и промышленного машиностроения имени Д.И. Козлова"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81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Старый переулок, д. 6  тел.: +7 846 955-22-11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8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83" name="Прямоугольник 39"/>
          <p:cNvSpPr/>
          <p:nvPr/>
        </p:nvSpPr>
        <p:spPr>
          <a:xfrm>
            <a:off x="3271320" y="2702520"/>
            <a:ext cx="734760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15.01.34 Фрезеровщик на станках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4" name="AutoShape 3"/>
          <p:cNvSpPr/>
          <p:nvPr/>
        </p:nvSpPr>
        <p:spPr>
          <a:xfrm>
            <a:off x="3026880" y="2451600"/>
            <a:ext cx="8856000" cy="12229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685" name="Picture 2" descr="http://qrcoder.ru/code/?https%3A%2F%2Fstapm.ru%2Fstorage%2Fprograms%2F46%2Fdocuments%2Fprofoperator.pdf&amp;4&amp;0"/>
          <p:cNvPicPr/>
          <p:nvPr/>
        </p:nvPicPr>
        <p:blipFill>
          <a:blip r:embed="rId1"/>
          <a:stretch/>
        </p:blipFill>
        <p:spPr>
          <a:xfrm>
            <a:off x="10949400" y="2664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686" name="Группа 27"/>
          <p:cNvGrpSpPr/>
          <p:nvPr/>
        </p:nvGrpSpPr>
        <p:grpSpPr>
          <a:xfrm>
            <a:off x="407520" y="2153880"/>
            <a:ext cx="2242800" cy="1824840"/>
            <a:chOff x="407520" y="2153880"/>
            <a:chExt cx="2242800" cy="1824840"/>
          </a:xfrm>
        </p:grpSpPr>
        <p:sp>
          <p:nvSpPr>
            <p:cNvPr id="1687" name="Oval 14"/>
            <p:cNvSpPr/>
            <p:nvPr/>
          </p:nvSpPr>
          <p:spPr>
            <a:xfrm>
              <a:off x="407520" y="2745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88" name="Group 18"/>
            <p:cNvGrpSpPr/>
            <p:nvPr/>
          </p:nvGrpSpPr>
          <p:grpSpPr>
            <a:xfrm>
              <a:off x="632160" y="2153880"/>
              <a:ext cx="1928880" cy="1824840"/>
              <a:chOff x="632160" y="2153880"/>
              <a:chExt cx="1928880" cy="1824840"/>
            </a:xfrm>
          </p:grpSpPr>
          <p:sp>
            <p:nvSpPr>
              <p:cNvPr id="1689" name="Oval 19"/>
              <p:cNvSpPr/>
              <p:nvPr/>
            </p:nvSpPr>
            <p:spPr>
              <a:xfrm>
                <a:off x="632160" y="215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90" name="Oval 20"/>
              <p:cNvSpPr/>
              <p:nvPr/>
            </p:nvSpPr>
            <p:spPr>
              <a:xfrm>
                <a:off x="656640" y="2164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91" name="Oval 21"/>
              <p:cNvSpPr/>
              <p:nvPr/>
            </p:nvSpPr>
            <p:spPr>
              <a:xfrm>
                <a:off x="676800" y="218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92" name="Oval 22"/>
              <p:cNvSpPr/>
              <p:nvPr/>
            </p:nvSpPr>
            <p:spPr>
              <a:xfrm>
                <a:off x="781560" y="2228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93" name="Text Box 38"/>
            <p:cNvSpPr/>
            <p:nvPr/>
          </p:nvSpPr>
          <p:spPr>
            <a:xfrm>
              <a:off x="640440" y="271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94" name="Рисунок 32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86280" y="221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95" name="PlaceHolder 2"/>
          <p:cNvSpPr>
            <a:spLocks noGrp="1"/>
          </p:cNvSpPr>
          <p:nvPr>
            <p:ph type="ftr" idx="93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торгово - 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97" name="Прямоугольник 43"/>
          <p:cNvSpPr/>
          <p:nvPr/>
        </p:nvSpPr>
        <p:spPr>
          <a:xfrm>
            <a:off x="428760" y="64472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Советской Армии, 19  тел.: +7 846 262-22-78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9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99" name="Прямоугольник 39"/>
          <p:cNvSpPr/>
          <p:nvPr/>
        </p:nvSpPr>
        <p:spPr>
          <a:xfrm>
            <a:off x="2927520" y="1700640"/>
            <a:ext cx="881604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0" name="AutoShape 3"/>
          <p:cNvSpPr/>
          <p:nvPr/>
        </p:nvSpPr>
        <p:spPr>
          <a:xfrm>
            <a:off x="2783520" y="1556640"/>
            <a:ext cx="8856000" cy="34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701" name="Группа 26"/>
          <p:cNvGrpSpPr/>
          <p:nvPr/>
        </p:nvGrpSpPr>
        <p:grpSpPr>
          <a:xfrm>
            <a:off x="407520" y="1556640"/>
            <a:ext cx="2242800" cy="1824840"/>
            <a:chOff x="407520" y="1556640"/>
            <a:chExt cx="2242800" cy="1824840"/>
          </a:xfrm>
        </p:grpSpPr>
        <p:sp>
          <p:nvSpPr>
            <p:cNvPr id="1702" name="Oval 14"/>
            <p:cNvSpPr/>
            <p:nvPr/>
          </p:nvSpPr>
          <p:spPr>
            <a:xfrm>
              <a:off x="407520" y="214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03" name="Group 18"/>
            <p:cNvGrpSpPr/>
            <p:nvPr/>
          </p:nvGrpSpPr>
          <p:grpSpPr>
            <a:xfrm>
              <a:off x="632160" y="1556640"/>
              <a:ext cx="1928880" cy="1824840"/>
              <a:chOff x="632160" y="1556640"/>
              <a:chExt cx="1928880" cy="1824840"/>
            </a:xfrm>
          </p:grpSpPr>
          <p:sp>
            <p:nvSpPr>
              <p:cNvPr id="1704" name="Oval 19"/>
              <p:cNvSpPr/>
              <p:nvPr/>
            </p:nvSpPr>
            <p:spPr>
              <a:xfrm>
                <a:off x="63216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05" name="Oval 20"/>
              <p:cNvSpPr/>
              <p:nvPr/>
            </p:nvSpPr>
            <p:spPr>
              <a:xfrm>
                <a:off x="65664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06" name="Oval 21"/>
              <p:cNvSpPr/>
              <p:nvPr/>
            </p:nvSpPr>
            <p:spPr>
              <a:xfrm>
                <a:off x="67680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07" name="Oval 22"/>
              <p:cNvSpPr/>
              <p:nvPr/>
            </p:nvSpPr>
            <p:spPr>
              <a:xfrm>
                <a:off x="78156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08" name="Text Box 38"/>
            <p:cNvSpPr/>
            <p:nvPr/>
          </p:nvSpPr>
          <p:spPr>
            <a:xfrm>
              <a:off x="640440" y="2121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09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621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710" name="Picture 2" descr="http://qrcoder.ru/code/?https%3A%2F%2Fsam-tek.ru%2Fprofessionalnoe-obuchenie-invalidov-i-lits-s-ovz.html&amp;4&amp;0"/>
          <p:cNvPicPr/>
          <p:nvPr/>
        </p:nvPicPr>
        <p:blipFill>
          <a:blip r:embed="rId2"/>
          <a:stretch/>
        </p:blipFill>
        <p:spPr>
          <a:xfrm>
            <a:off x="10847880" y="1749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11" name="PlaceHolder 2"/>
          <p:cNvSpPr>
            <a:spLocks noGrp="1"/>
          </p:cNvSpPr>
          <p:nvPr>
            <p:ph type="ftr" idx="94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торгово - 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13" name="Прямоугольник 43"/>
          <p:cNvSpPr/>
          <p:nvPr/>
        </p:nvSpPr>
        <p:spPr>
          <a:xfrm>
            <a:off x="448560" y="645552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Советской Армии, 19  тел.: +7 846 262-22-78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1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715" name="Группа 15"/>
          <p:cNvGrpSpPr/>
          <p:nvPr/>
        </p:nvGrpSpPr>
        <p:grpSpPr>
          <a:xfrm>
            <a:off x="407520" y="1700640"/>
            <a:ext cx="2313720" cy="1824840"/>
            <a:chOff x="407520" y="1700640"/>
            <a:chExt cx="2313720" cy="1824840"/>
          </a:xfrm>
        </p:grpSpPr>
        <p:sp>
          <p:nvSpPr>
            <p:cNvPr id="1716" name="Oval 14"/>
            <p:cNvSpPr/>
            <p:nvPr/>
          </p:nvSpPr>
          <p:spPr>
            <a:xfrm>
              <a:off x="407520" y="2267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17" name="Group 18"/>
            <p:cNvGrpSpPr/>
            <p:nvPr/>
          </p:nvGrpSpPr>
          <p:grpSpPr>
            <a:xfrm>
              <a:off x="603360" y="1700640"/>
              <a:ext cx="1928880" cy="1824840"/>
              <a:chOff x="603360" y="1700640"/>
              <a:chExt cx="1928880" cy="1824840"/>
            </a:xfrm>
          </p:grpSpPr>
          <p:sp>
            <p:nvSpPr>
              <p:cNvPr id="1718" name="Oval 19"/>
              <p:cNvSpPr/>
              <p:nvPr/>
            </p:nvSpPr>
            <p:spPr>
              <a:xfrm>
                <a:off x="603360" y="1700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19" name="Oval 20"/>
              <p:cNvSpPr/>
              <p:nvPr/>
            </p:nvSpPr>
            <p:spPr>
              <a:xfrm>
                <a:off x="627840" y="1711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20" name="Oval 21"/>
              <p:cNvSpPr/>
              <p:nvPr/>
            </p:nvSpPr>
            <p:spPr>
              <a:xfrm>
                <a:off x="648000" y="1728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21" name="Oval 22"/>
              <p:cNvSpPr/>
              <p:nvPr/>
            </p:nvSpPr>
            <p:spPr>
              <a:xfrm>
                <a:off x="752760" y="1775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22" name="Text Box 38"/>
            <p:cNvSpPr/>
            <p:nvPr/>
          </p:nvSpPr>
          <p:spPr>
            <a:xfrm>
              <a:off x="461520" y="2242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23" name="Рисунок 19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300320" y="1771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24" name="AutoShape 3"/>
          <p:cNvSpPr/>
          <p:nvPr/>
        </p:nvSpPr>
        <p:spPr>
          <a:xfrm>
            <a:off x="2999520" y="2061000"/>
            <a:ext cx="8856000" cy="266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25" name="Прямоугольник 44"/>
          <p:cNvSpPr/>
          <p:nvPr/>
        </p:nvSpPr>
        <p:spPr>
          <a:xfrm>
            <a:off x="3215520" y="2205000"/>
            <a:ext cx="87537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26" name="Picture 2" descr="http://qrcoder.ru/code/?https%3A%2F%2Fsam-tek.ru%2Fprofessionalnoe-obuchenie-invalidov-i-lits-s-ovz.html&amp;4&amp;0"/>
          <p:cNvPicPr/>
          <p:nvPr/>
        </p:nvPicPr>
        <p:blipFill>
          <a:blip r:embed="rId2"/>
          <a:stretch/>
        </p:blipFill>
        <p:spPr>
          <a:xfrm>
            <a:off x="10847880" y="1749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27" name="PlaceHolder 2"/>
          <p:cNvSpPr>
            <a:spLocks noGrp="1"/>
          </p:cNvSpPr>
          <p:nvPr>
            <p:ph type="ftr" idx="95"/>
          </p:nvPr>
        </p:nvSpPr>
        <p:spPr>
          <a:xfrm>
            <a:off x="9768240" y="5949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торгово - 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29" name="Прямоугольник 43"/>
          <p:cNvSpPr/>
          <p:nvPr/>
        </p:nvSpPr>
        <p:spPr>
          <a:xfrm>
            <a:off x="425160" y="6452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Советской Армии, 19  тел.: +7 846 262-22-78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3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731" name="Группа 24"/>
          <p:cNvGrpSpPr/>
          <p:nvPr/>
        </p:nvGrpSpPr>
        <p:grpSpPr>
          <a:xfrm>
            <a:off x="287280" y="1885680"/>
            <a:ext cx="2337840" cy="1824840"/>
            <a:chOff x="287280" y="1885680"/>
            <a:chExt cx="2337840" cy="1824840"/>
          </a:xfrm>
        </p:grpSpPr>
        <p:sp>
          <p:nvSpPr>
            <p:cNvPr id="1732" name="Oval 14"/>
            <p:cNvSpPr/>
            <p:nvPr/>
          </p:nvSpPr>
          <p:spPr>
            <a:xfrm>
              <a:off x="287280" y="24681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33" name="Group 18"/>
            <p:cNvGrpSpPr/>
            <p:nvPr/>
          </p:nvGrpSpPr>
          <p:grpSpPr>
            <a:xfrm>
              <a:off x="514800" y="1885680"/>
              <a:ext cx="1928880" cy="1824840"/>
              <a:chOff x="514800" y="1885680"/>
              <a:chExt cx="1928880" cy="1824840"/>
            </a:xfrm>
          </p:grpSpPr>
          <p:sp>
            <p:nvSpPr>
              <p:cNvPr id="1734" name="Oval 19"/>
              <p:cNvSpPr/>
              <p:nvPr/>
            </p:nvSpPr>
            <p:spPr>
              <a:xfrm>
                <a:off x="514800" y="1885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35" name="Oval 20"/>
              <p:cNvSpPr/>
              <p:nvPr/>
            </p:nvSpPr>
            <p:spPr>
              <a:xfrm>
                <a:off x="539640" y="1895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36" name="Oval 21"/>
              <p:cNvSpPr/>
              <p:nvPr/>
            </p:nvSpPr>
            <p:spPr>
              <a:xfrm>
                <a:off x="559440" y="1913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37" name="Oval 22"/>
              <p:cNvSpPr/>
              <p:nvPr/>
            </p:nvSpPr>
            <p:spPr>
              <a:xfrm>
                <a:off x="664200" y="1959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38" name="Text Box 38"/>
            <p:cNvSpPr/>
            <p:nvPr/>
          </p:nvSpPr>
          <p:spPr>
            <a:xfrm>
              <a:off x="432360" y="24570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39" name="Рисунок 29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40200" y="20008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40" name="AutoShape 3"/>
          <p:cNvSpPr/>
          <p:nvPr/>
        </p:nvSpPr>
        <p:spPr>
          <a:xfrm>
            <a:off x="2770920" y="1556640"/>
            <a:ext cx="8856000" cy="36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41" name="Прямоугольник 45"/>
          <p:cNvSpPr/>
          <p:nvPr/>
        </p:nvSpPr>
        <p:spPr>
          <a:xfrm>
            <a:off x="3019680" y="1913400"/>
            <a:ext cx="875376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42" name="Picture 2" descr="http://qrcoder.ru/code/?https%3A%2F%2Fsam-tek.ru%2Fprofessionalnoe-obuchenie-invalidov-i-lits-s-ovz.html&amp;4&amp;0"/>
          <p:cNvPicPr/>
          <p:nvPr/>
        </p:nvPicPr>
        <p:blipFill>
          <a:blip r:embed="rId2"/>
          <a:stretch/>
        </p:blipFill>
        <p:spPr>
          <a:xfrm>
            <a:off x="10847880" y="1749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43" name="PlaceHolder 2"/>
          <p:cNvSpPr>
            <a:spLocks noGrp="1"/>
          </p:cNvSpPr>
          <p:nvPr>
            <p:ph type="ftr" idx="96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образовательное учреждение Самарской области "Самарский техникум промышленных технологий"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45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пр. Кирова, 321 тел.: +7 9674812026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4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747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8" name="AutoShape 3"/>
          <p:cNvSpPr/>
          <p:nvPr/>
        </p:nvSpPr>
        <p:spPr>
          <a:xfrm>
            <a:off x="2855520" y="1196640"/>
            <a:ext cx="8856000" cy="446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749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1750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51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1752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53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54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55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56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57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58" name="Прямоугольник 56"/>
          <p:cNvSpPr/>
          <p:nvPr/>
        </p:nvSpPr>
        <p:spPr>
          <a:xfrm>
            <a:off x="2999520" y="4797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9" name="Прямоугольник 26"/>
          <p:cNvSpPr/>
          <p:nvPr/>
        </p:nvSpPr>
        <p:spPr>
          <a:xfrm>
            <a:off x="3143520" y="1412640"/>
            <a:ext cx="852012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08.01.26 Мастер по ремонту и обслуживанию инженерных систем жилищно-коммунального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13.02.11 Техническая эксплуатация и обслуживание электрического и электромеханического 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13.01.10 Электромонтер по ремонту и обслуживанию электрооборудования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60" name="Picture 2" descr="http://qrcoder.ru/code/?https%3A%2F%2Fstpt-samara.ru%2Fabiturientam%2Fpriemnaya-komissiya%2F&amp;4&amp;0"/>
          <p:cNvPicPr/>
          <p:nvPr/>
        </p:nvPicPr>
        <p:blipFill>
          <a:blip r:embed="rId2"/>
          <a:stretch/>
        </p:blipFill>
        <p:spPr>
          <a:xfrm>
            <a:off x="10966320" y="2534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61" name="PlaceHolder 2"/>
          <p:cNvSpPr>
            <a:spLocks noGrp="1"/>
          </p:cNvSpPr>
          <p:nvPr>
            <p:ph type="ftr" idx="97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PlaceHolder 1"/>
          <p:cNvSpPr>
            <a:spLocks noGrp="1"/>
          </p:cNvSpPr>
          <p:nvPr>
            <p:ph type="title"/>
          </p:nvPr>
        </p:nvSpPr>
        <p:spPr>
          <a:xfrm>
            <a:off x="247320" y="20232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образовательное учреждение Самарской области "Самарский техникум промышленных технологий"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63" name="Прямоугольник 43"/>
          <p:cNvSpPr/>
          <p:nvPr/>
        </p:nvSpPr>
        <p:spPr>
          <a:xfrm>
            <a:off x="437400" y="64620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пр. Кирова, 321 тел.: +7 9674812026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6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765" name="Прямоугольник 39"/>
          <p:cNvSpPr/>
          <p:nvPr/>
        </p:nvSpPr>
        <p:spPr>
          <a:xfrm>
            <a:off x="1415520" y="126864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6" name="AutoShape 3"/>
          <p:cNvSpPr/>
          <p:nvPr/>
        </p:nvSpPr>
        <p:spPr>
          <a:xfrm>
            <a:off x="2783520" y="2493000"/>
            <a:ext cx="8856000" cy="158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67" name="AutoShape 3"/>
          <p:cNvSpPr/>
          <p:nvPr/>
        </p:nvSpPr>
        <p:spPr>
          <a:xfrm>
            <a:off x="2810880" y="4221000"/>
            <a:ext cx="8856000" cy="208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68" name="Прямоугольник 56"/>
          <p:cNvSpPr/>
          <p:nvPr/>
        </p:nvSpPr>
        <p:spPr>
          <a:xfrm>
            <a:off x="2999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769" name="Группа 64"/>
          <p:cNvGrpSpPr/>
          <p:nvPr/>
        </p:nvGrpSpPr>
        <p:grpSpPr>
          <a:xfrm>
            <a:off x="263520" y="1052640"/>
            <a:ext cx="2381760" cy="1824840"/>
            <a:chOff x="263520" y="1052640"/>
            <a:chExt cx="2381760" cy="1824840"/>
          </a:xfrm>
        </p:grpSpPr>
        <p:sp>
          <p:nvSpPr>
            <p:cNvPr id="1770" name="Oval 14"/>
            <p:cNvSpPr/>
            <p:nvPr/>
          </p:nvSpPr>
          <p:spPr>
            <a:xfrm>
              <a:off x="263520" y="16052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71" name="Group 18"/>
            <p:cNvGrpSpPr/>
            <p:nvPr/>
          </p:nvGrpSpPr>
          <p:grpSpPr>
            <a:xfrm>
              <a:off x="515520" y="1052640"/>
              <a:ext cx="1928880" cy="1824840"/>
              <a:chOff x="515520" y="1052640"/>
              <a:chExt cx="1928880" cy="1824840"/>
            </a:xfrm>
          </p:grpSpPr>
          <p:sp>
            <p:nvSpPr>
              <p:cNvPr id="1772" name="Oval 19"/>
              <p:cNvSpPr/>
              <p:nvPr/>
            </p:nvSpPr>
            <p:spPr>
              <a:xfrm>
                <a:off x="515520" y="105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73" name="Oval 20"/>
              <p:cNvSpPr/>
              <p:nvPr/>
            </p:nvSpPr>
            <p:spPr>
              <a:xfrm>
                <a:off x="540000" y="106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74" name="Oval 21"/>
              <p:cNvSpPr/>
              <p:nvPr/>
            </p:nvSpPr>
            <p:spPr>
              <a:xfrm>
                <a:off x="560160" y="108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75" name="Oval 22"/>
              <p:cNvSpPr/>
              <p:nvPr/>
            </p:nvSpPr>
            <p:spPr>
              <a:xfrm>
                <a:off x="664920" y="112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76" name="Text Box 38"/>
            <p:cNvSpPr/>
            <p:nvPr/>
          </p:nvSpPr>
          <p:spPr>
            <a:xfrm>
              <a:off x="509040" y="1652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77" name="Рисунок 68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236600" y="1200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78" name="AutoShape 3"/>
          <p:cNvSpPr/>
          <p:nvPr/>
        </p:nvSpPr>
        <p:spPr>
          <a:xfrm>
            <a:off x="2783520" y="1556640"/>
            <a:ext cx="8856000" cy="64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79" name="Прямоугольник 74"/>
          <p:cNvSpPr/>
          <p:nvPr/>
        </p:nvSpPr>
        <p:spPr>
          <a:xfrm>
            <a:off x="2999520" y="1556640"/>
            <a:ext cx="7272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0" name="Прямоугольник 75"/>
          <p:cNvSpPr/>
          <p:nvPr/>
        </p:nvSpPr>
        <p:spPr>
          <a:xfrm>
            <a:off x="2927520" y="2493000"/>
            <a:ext cx="8640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1" name="Прямоугольник 76"/>
          <p:cNvSpPr/>
          <p:nvPr/>
        </p:nvSpPr>
        <p:spPr>
          <a:xfrm>
            <a:off x="2927520" y="4221000"/>
            <a:ext cx="864072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21.02.04 Землеустройство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82" name="Picture 2" descr="http://qrcoder.ru/code/?https%3A%2F%2Fstpt-samara.ru%2Fabiturientam%2Fpriemnaya-komissiya%2F&amp;4&amp;0"/>
          <p:cNvPicPr/>
          <p:nvPr/>
        </p:nvPicPr>
        <p:blipFill>
          <a:blip r:embed="rId2"/>
          <a:stretch/>
        </p:blipFill>
        <p:spPr>
          <a:xfrm>
            <a:off x="10966320" y="25344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783" name="Группа 15"/>
          <p:cNvGrpSpPr/>
          <p:nvPr/>
        </p:nvGrpSpPr>
        <p:grpSpPr>
          <a:xfrm>
            <a:off x="335520" y="2709000"/>
            <a:ext cx="2313720" cy="1824840"/>
            <a:chOff x="335520" y="2709000"/>
            <a:chExt cx="2313720" cy="1824840"/>
          </a:xfrm>
        </p:grpSpPr>
        <p:sp>
          <p:nvSpPr>
            <p:cNvPr id="1784" name="Oval 14"/>
            <p:cNvSpPr/>
            <p:nvPr/>
          </p:nvSpPr>
          <p:spPr>
            <a:xfrm>
              <a:off x="335520" y="32756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85" name="Group 18"/>
            <p:cNvGrpSpPr/>
            <p:nvPr/>
          </p:nvGrpSpPr>
          <p:grpSpPr>
            <a:xfrm>
              <a:off x="531360" y="2709000"/>
              <a:ext cx="1928880" cy="1824840"/>
              <a:chOff x="531360" y="2709000"/>
              <a:chExt cx="1928880" cy="1824840"/>
            </a:xfrm>
          </p:grpSpPr>
          <p:sp>
            <p:nvSpPr>
              <p:cNvPr id="1786" name="Oval 19"/>
              <p:cNvSpPr/>
              <p:nvPr/>
            </p:nvSpPr>
            <p:spPr>
              <a:xfrm>
                <a:off x="531360" y="270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87" name="Oval 20"/>
              <p:cNvSpPr/>
              <p:nvPr/>
            </p:nvSpPr>
            <p:spPr>
              <a:xfrm>
                <a:off x="555840" y="271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88" name="Oval 21"/>
              <p:cNvSpPr/>
              <p:nvPr/>
            </p:nvSpPr>
            <p:spPr>
              <a:xfrm>
                <a:off x="576000" y="273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89" name="Oval 22"/>
              <p:cNvSpPr/>
              <p:nvPr/>
            </p:nvSpPr>
            <p:spPr>
              <a:xfrm>
                <a:off x="680760" y="278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90" name="Text Box 38"/>
            <p:cNvSpPr/>
            <p:nvPr/>
          </p:nvSpPr>
          <p:spPr>
            <a:xfrm>
              <a:off x="389520" y="3250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91" name="Рисунок 38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228320" y="2779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792" name="Группа 24"/>
          <p:cNvGrpSpPr/>
          <p:nvPr/>
        </p:nvGrpSpPr>
        <p:grpSpPr>
          <a:xfrm>
            <a:off x="335520" y="4437000"/>
            <a:ext cx="2337840" cy="1824840"/>
            <a:chOff x="335520" y="4437000"/>
            <a:chExt cx="2337840" cy="1824840"/>
          </a:xfrm>
        </p:grpSpPr>
        <p:sp>
          <p:nvSpPr>
            <p:cNvPr id="1793" name="Oval 14"/>
            <p:cNvSpPr/>
            <p:nvPr/>
          </p:nvSpPr>
          <p:spPr>
            <a:xfrm>
              <a:off x="335520" y="50198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94" name="Group 18"/>
            <p:cNvGrpSpPr/>
            <p:nvPr/>
          </p:nvGrpSpPr>
          <p:grpSpPr>
            <a:xfrm>
              <a:off x="563040" y="4437000"/>
              <a:ext cx="1928880" cy="1824840"/>
              <a:chOff x="563040" y="4437000"/>
              <a:chExt cx="1928880" cy="1824840"/>
            </a:xfrm>
          </p:grpSpPr>
          <p:sp>
            <p:nvSpPr>
              <p:cNvPr id="1795" name="Oval 19"/>
              <p:cNvSpPr/>
              <p:nvPr/>
            </p:nvSpPr>
            <p:spPr>
              <a:xfrm>
                <a:off x="563040" y="443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96" name="Oval 20"/>
              <p:cNvSpPr/>
              <p:nvPr/>
            </p:nvSpPr>
            <p:spPr>
              <a:xfrm>
                <a:off x="587880" y="4447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97" name="Oval 21"/>
              <p:cNvSpPr/>
              <p:nvPr/>
            </p:nvSpPr>
            <p:spPr>
              <a:xfrm>
                <a:off x="607680" y="446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98" name="Oval 22"/>
              <p:cNvSpPr/>
              <p:nvPr/>
            </p:nvSpPr>
            <p:spPr>
              <a:xfrm>
                <a:off x="712440" y="4511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99" name="Text Box 38"/>
            <p:cNvSpPr/>
            <p:nvPr/>
          </p:nvSpPr>
          <p:spPr>
            <a:xfrm>
              <a:off x="480600" y="5008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00" name="Рисунок 58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1288440" y="4552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01" name="PlaceHolder 2"/>
          <p:cNvSpPr>
            <a:spLocks noGrp="1"/>
          </p:cNvSpPr>
          <p:nvPr>
            <p:ph type="ftr" idx="98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"Сызранский политехнический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803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город Сызрань, улица Гидротурбинная, дом 9 , тел.: +7 846 437-47-23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0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805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6" name="AutoShape 3"/>
          <p:cNvSpPr/>
          <p:nvPr/>
        </p:nvSpPr>
        <p:spPr>
          <a:xfrm>
            <a:off x="2855520" y="1196640"/>
            <a:ext cx="8856000" cy="3324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807" name="Группа 26"/>
          <p:cNvGrpSpPr/>
          <p:nvPr/>
        </p:nvGrpSpPr>
        <p:grpSpPr>
          <a:xfrm>
            <a:off x="263520" y="1412640"/>
            <a:ext cx="2242800" cy="1824840"/>
            <a:chOff x="263520" y="1412640"/>
            <a:chExt cx="2242800" cy="1824840"/>
          </a:xfrm>
        </p:grpSpPr>
        <p:sp>
          <p:nvSpPr>
            <p:cNvPr id="1808" name="Oval 14"/>
            <p:cNvSpPr/>
            <p:nvPr/>
          </p:nvSpPr>
          <p:spPr>
            <a:xfrm>
              <a:off x="263520" y="2004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09" name="Group 18"/>
            <p:cNvGrpSpPr/>
            <p:nvPr/>
          </p:nvGrpSpPr>
          <p:grpSpPr>
            <a:xfrm>
              <a:off x="488160" y="1412640"/>
              <a:ext cx="1928880" cy="1824840"/>
              <a:chOff x="488160" y="1412640"/>
              <a:chExt cx="1928880" cy="1824840"/>
            </a:xfrm>
          </p:grpSpPr>
          <p:sp>
            <p:nvSpPr>
              <p:cNvPr id="1810" name="Oval 19"/>
              <p:cNvSpPr/>
              <p:nvPr/>
            </p:nvSpPr>
            <p:spPr>
              <a:xfrm>
                <a:off x="488160" y="141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11" name="Oval 20"/>
              <p:cNvSpPr/>
              <p:nvPr/>
            </p:nvSpPr>
            <p:spPr>
              <a:xfrm>
                <a:off x="512640" y="142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12" name="Oval 21"/>
              <p:cNvSpPr/>
              <p:nvPr/>
            </p:nvSpPr>
            <p:spPr>
              <a:xfrm>
                <a:off x="532800" y="144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13" name="Oval 22"/>
              <p:cNvSpPr/>
              <p:nvPr/>
            </p:nvSpPr>
            <p:spPr>
              <a:xfrm>
                <a:off x="637560" y="148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14" name="Text Box 38"/>
            <p:cNvSpPr/>
            <p:nvPr/>
          </p:nvSpPr>
          <p:spPr>
            <a:xfrm>
              <a:off x="496440" y="1977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15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42280" y="1477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16" name="AutoShape 3"/>
          <p:cNvSpPr/>
          <p:nvPr/>
        </p:nvSpPr>
        <p:spPr>
          <a:xfrm>
            <a:off x="2869560" y="4743360"/>
            <a:ext cx="8856000" cy="1340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17" name="Прямоугольник 26"/>
          <p:cNvSpPr/>
          <p:nvPr/>
        </p:nvSpPr>
        <p:spPr>
          <a:xfrm>
            <a:off x="2999520" y="1196640"/>
            <a:ext cx="852012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15.02.14 Оснащение средствами автоматизации технологических процессов и производств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18" name="Группа 36"/>
          <p:cNvGrpSpPr/>
          <p:nvPr/>
        </p:nvGrpSpPr>
        <p:grpSpPr>
          <a:xfrm>
            <a:off x="186120" y="4299480"/>
            <a:ext cx="2382120" cy="1824840"/>
            <a:chOff x="186120" y="4299480"/>
            <a:chExt cx="2382120" cy="1824840"/>
          </a:xfrm>
        </p:grpSpPr>
        <p:sp>
          <p:nvSpPr>
            <p:cNvPr id="1819" name="Oval 14"/>
            <p:cNvSpPr/>
            <p:nvPr/>
          </p:nvSpPr>
          <p:spPr>
            <a:xfrm>
              <a:off x="186120" y="4852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20" name="Group 18"/>
            <p:cNvGrpSpPr/>
            <p:nvPr/>
          </p:nvGrpSpPr>
          <p:grpSpPr>
            <a:xfrm>
              <a:off x="438120" y="4299480"/>
              <a:ext cx="1928880" cy="1824840"/>
              <a:chOff x="438120" y="4299480"/>
              <a:chExt cx="1928880" cy="1824840"/>
            </a:xfrm>
          </p:grpSpPr>
          <p:sp>
            <p:nvSpPr>
              <p:cNvPr id="1821" name="Oval 19"/>
              <p:cNvSpPr/>
              <p:nvPr/>
            </p:nvSpPr>
            <p:spPr>
              <a:xfrm>
                <a:off x="438120" y="4299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22" name="Oval 20"/>
              <p:cNvSpPr/>
              <p:nvPr/>
            </p:nvSpPr>
            <p:spPr>
              <a:xfrm>
                <a:off x="462960" y="4309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23" name="Oval 21"/>
              <p:cNvSpPr/>
              <p:nvPr/>
            </p:nvSpPr>
            <p:spPr>
              <a:xfrm>
                <a:off x="482760" y="4327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24" name="Oval 22"/>
              <p:cNvSpPr/>
              <p:nvPr/>
            </p:nvSpPr>
            <p:spPr>
              <a:xfrm>
                <a:off x="587520" y="4374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25" name="Text Box 38"/>
            <p:cNvSpPr/>
            <p:nvPr/>
          </p:nvSpPr>
          <p:spPr>
            <a:xfrm>
              <a:off x="432000" y="4899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26" name="Рисунок 4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59200" y="4447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27" name="Прямоугольник 47"/>
          <p:cNvSpPr/>
          <p:nvPr/>
        </p:nvSpPr>
        <p:spPr>
          <a:xfrm>
            <a:off x="3037320" y="5079240"/>
            <a:ext cx="85201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8" name="PlaceHolder 2"/>
          <p:cNvSpPr>
            <a:spLocks noGrp="1"/>
          </p:cNvSpPr>
          <p:nvPr>
            <p:ph type="ftr" idx="99"/>
          </p:nvPr>
        </p:nvSpPr>
        <p:spPr>
          <a:xfrm>
            <a:off x="995688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29" name="Picture 2" descr="http://qrcoder.ru/code/?https%3A%2F%2Fspk.minobr63.ru%2Fpriem-v-college%2F&amp;4&amp;0"/>
          <p:cNvPicPr/>
          <p:nvPr/>
        </p:nvPicPr>
        <p:blipFill>
          <a:blip r:embed="rId4"/>
          <a:stretch/>
        </p:blipFill>
        <p:spPr>
          <a:xfrm>
            <a:off x="10752120" y="127440"/>
            <a:ext cx="973440" cy="973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"Сызранский политехнический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831" name="Прямоугольник 43"/>
          <p:cNvSpPr/>
          <p:nvPr/>
        </p:nvSpPr>
        <p:spPr>
          <a:xfrm>
            <a:off x="191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город Сызрань, улица Гидротурбинная, дом 9 , тел.: +7 846 437-47-23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3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833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4" name="AutoShape 3"/>
          <p:cNvSpPr/>
          <p:nvPr/>
        </p:nvSpPr>
        <p:spPr>
          <a:xfrm>
            <a:off x="2927520" y="1261080"/>
            <a:ext cx="8856000" cy="20386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35" name="AutoShape 3"/>
          <p:cNvSpPr/>
          <p:nvPr/>
        </p:nvSpPr>
        <p:spPr>
          <a:xfrm>
            <a:off x="2967840" y="3503520"/>
            <a:ext cx="877536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36" name="Прямоугольник 29"/>
          <p:cNvSpPr/>
          <p:nvPr/>
        </p:nvSpPr>
        <p:spPr>
          <a:xfrm>
            <a:off x="3312720" y="3774600"/>
            <a:ext cx="757188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37" name="Группа 24"/>
          <p:cNvGrpSpPr/>
          <p:nvPr/>
        </p:nvGrpSpPr>
        <p:grpSpPr>
          <a:xfrm>
            <a:off x="314640" y="1312560"/>
            <a:ext cx="2338200" cy="1824840"/>
            <a:chOff x="314640" y="1312560"/>
            <a:chExt cx="2338200" cy="1824840"/>
          </a:xfrm>
        </p:grpSpPr>
        <p:sp>
          <p:nvSpPr>
            <p:cNvPr id="1838" name="Oval 14"/>
            <p:cNvSpPr/>
            <p:nvPr/>
          </p:nvSpPr>
          <p:spPr>
            <a:xfrm>
              <a:off x="314640" y="18950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39" name="Group 18"/>
            <p:cNvGrpSpPr/>
            <p:nvPr/>
          </p:nvGrpSpPr>
          <p:grpSpPr>
            <a:xfrm>
              <a:off x="542520" y="1312560"/>
              <a:ext cx="1928880" cy="1824840"/>
              <a:chOff x="542520" y="1312560"/>
              <a:chExt cx="1928880" cy="1824840"/>
            </a:xfrm>
          </p:grpSpPr>
          <p:sp>
            <p:nvSpPr>
              <p:cNvPr id="1840" name="Oval 19"/>
              <p:cNvSpPr/>
              <p:nvPr/>
            </p:nvSpPr>
            <p:spPr>
              <a:xfrm>
                <a:off x="542520" y="1312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41" name="Oval 20"/>
              <p:cNvSpPr/>
              <p:nvPr/>
            </p:nvSpPr>
            <p:spPr>
              <a:xfrm>
                <a:off x="567000" y="13226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42" name="Oval 21"/>
              <p:cNvSpPr/>
              <p:nvPr/>
            </p:nvSpPr>
            <p:spPr>
              <a:xfrm>
                <a:off x="587160" y="1340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43" name="Oval 22"/>
              <p:cNvSpPr/>
              <p:nvPr/>
            </p:nvSpPr>
            <p:spPr>
              <a:xfrm>
                <a:off x="691920" y="1387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44" name="Text Box 38"/>
            <p:cNvSpPr/>
            <p:nvPr/>
          </p:nvSpPr>
          <p:spPr>
            <a:xfrm>
              <a:off x="460080" y="18842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45" name="Рисунок 32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67560" y="1428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46" name="Прямоугольник 58"/>
          <p:cNvSpPr/>
          <p:nvPr/>
        </p:nvSpPr>
        <p:spPr>
          <a:xfrm>
            <a:off x="3181680" y="1387080"/>
            <a:ext cx="815004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7" name="PlaceHolder 2"/>
          <p:cNvSpPr>
            <a:spLocks noGrp="1"/>
          </p:cNvSpPr>
          <p:nvPr>
            <p:ph type="ftr" idx="100"/>
          </p:nvPr>
        </p:nvSpPr>
        <p:spPr>
          <a:xfrm>
            <a:off x="995688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48" name="Picture 2" descr="http://qrcoder.ru/code/?https%3A%2F%2Fspk.minobr63.ru%2Fpriem-v-college%2F&amp;4&amp;0"/>
          <p:cNvPicPr/>
          <p:nvPr/>
        </p:nvPicPr>
        <p:blipFill>
          <a:blip r:embed="rId3"/>
          <a:stretch/>
        </p:blipFill>
        <p:spPr>
          <a:xfrm>
            <a:off x="10920600" y="114840"/>
            <a:ext cx="1015560" cy="1015560"/>
          </a:xfrm>
          <a:prstGeom prst="rect">
            <a:avLst/>
          </a:prstGeom>
          <a:ln w="0">
            <a:noFill/>
          </a:ln>
        </p:spPr>
      </p:pic>
      <p:grpSp>
        <p:nvGrpSpPr>
          <p:cNvPr id="1849" name="Группа 47"/>
          <p:cNvGrpSpPr/>
          <p:nvPr/>
        </p:nvGrpSpPr>
        <p:grpSpPr>
          <a:xfrm>
            <a:off x="333000" y="3002760"/>
            <a:ext cx="2314080" cy="1824840"/>
            <a:chOff x="333000" y="3002760"/>
            <a:chExt cx="2314080" cy="1824840"/>
          </a:xfrm>
        </p:grpSpPr>
        <p:sp>
          <p:nvSpPr>
            <p:cNvPr id="1850" name="Oval 14"/>
            <p:cNvSpPr/>
            <p:nvPr/>
          </p:nvSpPr>
          <p:spPr>
            <a:xfrm>
              <a:off x="333000" y="356940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51" name="Group 18"/>
            <p:cNvGrpSpPr/>
            <p:nvPr/>
          </p:nvGrpSpPr>
          <p:grpSpPr>
            <a:xfrm>
              <a:off x="528840" y="3002760"/>
              <a:ext cx="1928880" cy="1824840"/>
              <a:chOff x="528840" y="3002760"/>
              <a:chExt cx="1928880" cy="1824840"/>
            </a:xfrm>
          </p:grpSpPr>
          <p:sp>
            <p:nvSpPr>
              <p:cNvPr id="1852" name="Oval 19"/>
              <p:cNvSpPr/>
              <p:nvPr/>
            </p:nvSpPr>
            <p:spPr>
              <a:xfrm>
                <a:off x="528840" y="30027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53" name="Oval 20"/>
              <p:cNvSpPr/>
              <p:nvPr/>
            </p:nvSpPr>
            <p:spPr>
              <a:xfrm>
                <a:off x="553320" y="30128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54" name="Oval 21"/>
              <p:cNvSpPr/>
              <p:nvPr/>
            </p:nvSpPr>
            <p:spPr>
              <a:xfrm>
                <a:off x="573480" y="30304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55" name="Oval 22"/>
              <p:cNvSpPr/>
              <p:nvPr/>
            </p:nvSpPr>
            <p:spPr>
              <a:xfrm>
                <a:off x="678240" y="30769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56" name="Text Box 38"/>
            <p:cNvSpPr/>
            <p:nvPr/>
          </p:nvSpPr>
          <p:spPr>
            <a:xfrm>
              <a:off x="387360" y="35445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57" name="Рисунок 51" descr="https://pandia.ru/text/80/648/images/img3_126.jpg"/>
            <p:cNvPicPr/>
            <p:nvPr/>
          </p:nvPicPr>
          <p:blipFill>
            <a:blip r:embed="rId4"/>
            <a:srcRect l="49402" t="0" r="24919" b="0"/>
            <a:stretch/>
          </p:blipFill>
          <p:spPr>
            <a:xfrm>
              <a:off x="1225800" y="307332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858" name="Группа 1"/>
          <p:cNvGrpSpPr/>
          <p:nvPr/>
        </p:nvGrpSpPr>
        <p:grpSpPr>
          <a:xfrm>
            <a:off x="335520" y="4653000"/>
            <a:ext cx="11407680" cy="1824840"/>
            <a:chOff x="335520" y="4653000"/>
            <a:chExt cx="11407680" cy="1824840"/>
          </a:xfrm>
        </p:grpSpPr>
        <p:sp>
          <p:nvSpPr>
            <p:cNvPr id="1859" name="AutoShape 3"/>
            <p:cNvSpPr/>
            <p:nvPr/>
          </p:nvSpPr>
          <p:spPr>
            <a:xfrm>
              <a:off x="2927520" y="507060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1860" name="Прямоугольник 38"/>
            <p:cNvSpPr/>
            <p:nvPr/>
          </p:nvSpPr>
          <p:spPr>
            <a:xfrm>
              <a:off x="3170160" y="536400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18466 Слесарь механосборочных работ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861" name="Группа 30"/>
            <p:cNvGrpSpPr/>
            <p:nvPr/>
          </p:nvGrpSpPr>
          <p:grpSpPr>
            <a:xfrm>
              <a:off x="335520" y="4653000"/>
              <a:ext cx="2129040" cy="1824840"/>
              <a:chOff x="335520" y="4653000"/>
              <a:chExt cx="2129040" cy="1824840"/>
            </a:xfrm>
          </p:grpSpPr>
          <p:sp>
            <p:nvSpPr>
              <p:cNvPr id="1862" name="Oval 14"/>
              <p:cNvSpPr/>
              <p:nvPr/>
            </p:nvSpPr>
            <p:spPr>
              <a:xfrm>
                <a:off x="335520" y="525132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1863" name="Group 28"/>
              <p:cNvGrpSpPr/>
              <p:nvPr/>
            </p:nvGrpSpPr>
            <p:grpSpPr>
              <a:xfrm>
                <a:off x="535320" y="4653000"/>
                <a:ext cx="1929240" cy="1824840"/>
                <a:chOff x="535320" y="4653000"/>
                <a:chExt cx="1929240" cy="1824840"/>
              </a:xfrm>
            </p:grpSpPr>
            <p:sp>
              <p:nvSpPr>
                <p:cNvPr id="1864" name="Oval 29"/>
                <p:cNvSpPr/>
                <p:nvPr/>
              </p:nvSpPr>
              <p:spPr>
                <a:xfrm>
                  <a:off x="535320" y="465300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1865" name="Oval 30"/>
                <p:cNvSpPr/>
                <p:nvPr/>
              </p:nvSpPr>
              <p:spPr>
                <a:xfrm>
                  <a:off x="560160" y="466344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1866" name="Oval 31"/>
                <p:cNvSpPr/>
                <p:nvPr/>
              </p:nvSpPr>
              <p:spPr>
                <a:xfrm>
                  <a:off x="579960" y="468072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1867" name="Oval 32"/>
                <p:cNvSpPr/>
                <p:nvPr/>
              </p:nvSpPr>
              <p:spPr>
                <a:xfrm>
                  <a:off x="683280" y="465300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1868" name="Рисунок 44" descr="https://pandia.ru/text/80/648/images/img3_126.jpg"/>
              <p:cNvPicPr/>
              <p:nvPr/>
            </p:nvPicPr>
            <p:blipFill>
              <a:blip r:embed="rId5"/>
              <a:srcRect l="74914" t="0" r="0" b="0"/>
              <a:stretch/>
            </p:blipFill>
            <p:spPr>
              <a:xfrm>
                <a:off x="1326960" y="477900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869" name="Text Box 38"/>
              <p:cNvSpPr/>
              <p:nvPr/>
            </p:nvSpPr>
            <p:spPr>
              <a:xfrm>
                <a:off x="845640" y="524160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02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Е.В.Золотухина»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871" name="Прямоугольник 43"/>
          <p:cNvSpPr/>
          <p:nvPr/>
        </p:nvSpPr>
        <p:spPr>
          <a:xfrm>
            <a:off x="433800" y="64191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г.Самара,ул.Советской Армии,212, тел.: +7 846 926-31-12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7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873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4" name="AutoShape 3"/>
          <p:cNvSpPr/>
          <p:nvPr/>
        </p:nvSpPr>
        <p:spPr>
          <a:xfrm>
            <a:off x="2855520" y="1486080"/>
            <a:ext cx="8856000" cy="1619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875" name="Группа 26"/>
          <p:cNvGrpSpPr/>
          <p:nvPr/>
        </p:nvGrpSpPr>
        <p:grpSpPr>
          <a:xfrm>
            <a:off x="291240" y="1348920"/>
            <a:ext cx="2242800" cy="1824840"/>
            <a:chOff x="291240" y="1348920"/>
            <a:chExt cx="2242800" cy="1824840"/>
          </a:xfrm>
        </p:grpSpPr>
        <p:sp>
          <p:nvSpPr>
            <p:cNvPr id="1876" name="Oval 14"/>
            <p:cNvSpPr/>
            <p:nvPr/>
          </p:nvSpPr>
          <p:spPr>
            <a:xfrm>
              <a:off x="291240" y="19400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77" name="Group 18"/>
            <p:cNvGrpSpPr/>
            <p:nvPr/>
          </p:nvGrpSpPr>
          <p:grpSpPr>
            <a:xfrm>
              <a:off x="516240" y="1348920"/>
              <a:ext cx="1928880" cy="1824840"/>
              <a:chOff x="516240" y="1348920"/>
              <a:chExt cx="1928880" cy="1824840"/>
            </a:xfrm>
          </p:grpSpPr>
          <p:sp>
            <p:nvSpPr>
              <p:cNvPr id="1878" name="Oval 19"/>
              <p:cNvSpPr/>
              <p:nvPr/>
            </p:nvSpPr>
            <p:spPr>
              <a:xfrm>
                <a:off x="516240" y="13489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79" name="Oval 20"/>
              <p:cNvSpPr/>
              <p:nvPr/>
            </p:nvSpPr>
            <p:spPr>
              <a:xfrm>
                <a:off x="540720" y="13590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80" name="Oval 21"/>
              <p:cNvSpPr/>
              <p:nvPr/>
            </p:nvSpPr>
            <p:spPr>
              <a:xfrm>
                <a:off x="560880" y="1376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81" name="Oval 22"/>
              <p:cNvSpPr/>
              <p:nvPr/>
            </p:nvSpPr>
            <p:spPr>
              <a:xfrm>
                <a:off x="665640" y="1423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82" name="Text Box 38"/>
            <p:cNvSpPr/>
            <p:nvPr/>
          </p:nvSpPr>
          <p:spPr>
            <a:xfrm>
              <a:off x="524160" y="19130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83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70360" y="14133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84" name="AutoShape 3"/>
          <p:cNvSpPr/>
          <p:nvPr/>
        </p:nvSpPr>
        <p:spPr>
          <a:xfrm>
            <a:off x="2809800" y="3287160"/>
            <a:ext cx="8856000" cy="1055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85" name="Прямоугольник 26"/>
          <p:cNvSpPr/>
          <p:nvPr/>
        </p:nvSpPr>
        <p:spPr>
          <a:xfrm>
            <a:off x="2998080" y="164772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13.01.10 Электромонтер по ремонту и обслуживанию электрооборудования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86" name="Группа 24"/>
          <p:cNvGrpSpPr/>
          <p:nvPr/>
        </p:nvGrpSpPr>
        <p:grpSpPr>
          <a:xfrm>
            <a:off x="260280" y="2918520"/>
            <a:ext cx="2338200" cy="1824840"/>
            <a:chOff x="260280" y="2918520"/>
            <a:chExt cx="2338200" cy="1824840"/>
          </a:xfrm>
        </p:grpSpPr>
        <p:sp>
          <p:nvSpPr>
            <p:cNvPr id="1887" name="Oval 14"/>
            <p:cNvSpPr/>
            <p:nvPr/>
          </p:nvSpPr>
          <p:spPr>
            <a:xfrm>
              <a:off x="260280" y="3501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88" name="Group 18"/>
            <p:cNvGrpSpPr/>
            <p:nvPr/>
          </p:nvGrpSpPr>
          <p:grpSpPr>
            <a:xfrm>
              <a:off x="488160" y="2918520"/>
              <a:ext cx="1928880" cy="1824840"/>
              <a:chOff x="488160" y="2918520"/>
              <a:chExt cx="1928880" cy="1824840"/>
            </a:xfrm>
          </p:grpSpPr>
          <p:sp>
            <p:nvSpPr>
              <p:cNvPr id="1889" name="Oval 19"/>
              <p:cNvSpPr/>
              <p:nvPr/>
            </p:nvSpPr>
            <p:spPr>
              <a:xfrm>
                <a:off x="488160" y="2918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90" name="Oval 20"/>
              <p:cNvSpPr/>
              <p:nvPr/>
            </p:nvSpPr>
            <p:spPr>
              <a:xfrm>
                <a:off x="512640" y="2928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91" name="Oval 21"/>
              <p:cNvSpPr/>
              <p:nvPr/>
            </p:nvSpPr>
            <p:spPr>
              <a:xfrm>
                <a:off x="532800" y="2946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92" name="Oval 22"/>
              <p:cNvSpPr/>
              <p:nvPr/>
            </p:nvSpPr>
            <p:spPr>
              <a:xfrm>
                <a:off x="637560" y="2993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93" name="Text Box 38"/>
            <p:cNvSpPr/>
            <p:nvPr/>
          </p:nvSpPr>
          <p:spPr>
            <a:xfrm>
              <a:off x="405720" y="34902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94" name="Рисунок 22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13200" y="3034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95" name="Прямоугольник 29"/>
          <p:cNvSpPr/>
          <p:nvPr/>
        </p:nvSpPr>
        <p:spPr>
          <a:xfrm>
            <a:off x="2985480" y="3429720"/>
            <a:ext cx="86803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96" name="Picture 2" descr="http://qrcoder.ru/code/?http%3A%2F%2Fwww.stspo.ru%2F&amp;4&amp;0"/>
          <p:cNvPicPr/>
          <p:nvPr/>
        </p:nvPicPr>
        <p:blipFill>
          <a:blip r:embed="rId3"/>
          <a:stretch/>
        </p:blipFill>
        <p:spPr>
          <a:xfrm>
            <a:off x="10672920" y="24012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897" name="Группа 47"/>
          <p:cNvGrpSpPr/>
          <p:nvPr/>
        </p:nvGrpSpPr>
        <p:grpSpPr>
          <a:xfrm>
            <a:off x="374760" y="4544280"/>
            <a:ext cx="2314080" cy="1824840"/>
            <a:chOff x="374760" y="4544280"/>
            <a:chExt cx="2314080" cy="1824840"/>
          </a:xfrm>
        </p:grpSpPr>
        <p:sp>
          <p:nvSpPr>
            <p:cNvPr id="1898" name="Oval 14"/>
            <p:cNvSpPr/>
            <p:nvPr/>
          </p:nvSpPr>
          <p:spPr>
            <a:xfrm>
              <a:off x="374760" y="511056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99" name="Group 18"/>
            <p:cNvGrpSpPr/>
            <p:nvPr/>
          </p:nvGrpSpPr>
          <p:grpSpPr>
            <a:xfrm>
              <a:off x="570600" y="4544280"/>
              <a:ext cx="1928880" cy="1824840"/>
              <a:chOff x="570600" y="4544280"/>
              <a:chExt cx="1928880" cy="1824840"/>
            </a:xfrm>
          </p:grpSpPr>
          <p:sp>
            <p:nvSpPr>
              <p:cNvPr id="1900" name="Oval 19"/>
              <p:cNvSpPr/>
              <p:nvPr/>
            </p:nvSpPr>
            <p:spPr>
              <a:xfrm>
                <a:off x="570600" y="4544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01" name="Oval 20"/>
              <p:cNvSpPr/>
              <p:nvPr/>
            </p:nvSpPr>
            <p:spPr>
              <a:xfrm>
                <a:off x="595440" y="4554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02" name="Oval 21"/>
              <p:cNvSpPr/>
              <p:nvPr/>
            </p:nvSpPr>
            <p:spPr>
              <a:xfrm>
                <a:off x="615240" y="4571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03" name="Oval 22"/>
              <p:cNvSpPr/>
              <p:nvPr/>
            </p:nvSpPr>
            <p:spPr>
              <a:xfrm>
                <a:off x="720360" y="4618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04" name="Text Box 38"/>
            <p:cNvSpPr/>
            <p:nvPr/>
          </p:nvSpPr>
          <p:spPr>
            <a:xfrm>
              <a:off x="429120" y="50860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05" name="Рисунок 51" descr="https://pandia.ru/text/80/648/images/img3_126.jpg"/>
            <p:cNvPicPr/>
            <p:nvPr/>
          </p:nvPicPr>
          <p:blipFill>
            <a:blip r:embed="rId4"/>
            <a:srcRect l="49402" t="0" r="24919" b="0"/>
            <a:stretch/>
          </p:blipFill>
          <p:spPr>
            <a:xfrm>
              <a:off x="1267920" y="46148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06" name="AutoShape 3"/>
          <p:cNvSpPr/>
          <p:nvPr/>
        </p:nvSpPr>
        <p:spPr>
          <a:xfrm>
            <a:off x="2807280" y="4792680"/>
            <a:ext cx="8856000" cy="1055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07" name="Прямоугольник 6"/>
          <p:cNvSpPr/>
          <p:nvPr/>
        </p:nvSpPr>
        <p:spPr>
          <a:xfrm>
            <a:off x="2950200" y="5005800"/>
            <a:ext cx="857988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8" name="PlaceHolder 2"/>
          <p:cNvSpPr>
            <a:spLocks noGrp="1"/>
          </p:cNvSpPr>
          <p:nvPr>
            <p:ph type="ftr" idx="101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ample">
  <a:themeElements>
    <a:clrScheme name="Другая 8">
      <a:dk1>
        <a:srgbClr val="18418c"/>
      </a:dk1>
      <a:lt1>
        <a:srgbClr val="ffffff"/>
      </a:lt1>
      <a:dk2>
        <a:srgbClr val="ffffe7"/>
      </a:dk2>
      <a:lt2>
        <a:srgbClr val="dddddd"/>
      </a:lt2>
      <a:accent1>
        <a:srgbClr val="3492b4"/>
      </a:accent1>
      <a:accent2>
        <a:srgbClr val="7cb444"/>
      </a:accent2>
      <a:accent3>
        <a:srgbClr val="ffffff"/>
      </a:accent3>
      <a:accent4>
        <a:srgbClr val="133677"/>
      </a:accent4>
      <a:accent5>
        <a:srgbClr val="aec7d6"/>
      </a:accent5>
      <a:accent6>
        <a:srgbClr val="70a33d"/>
      </a:accent6>
      <a:hlink>
        <a:srgbClr val="0a1d42"/>
      </a:hlink>
      <a:folHlink>
        <a:srgbClr val="0e28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ample">
  <a:themeElements>
    <a:clrScheme name="Другая 8">
      <a:dk1>
        <a:srgbClr val="18418c"/>
      </a:dk1>
      <a:lt1>
        <a:srgbClr val="ffffff"/>
      </a:lt1>
      <a:dk2>
        <a:srgbClr val="ffffe7"/>
      </a:dk2>
      <a:lt2>
        <a:srgbClr val="dddddd"/>
      </a:lt2>
      <a:accent1>
        <a:srgbClr val="3492b4"/>
      </a:accent1>
      <a:accent2>
        <a:srgbClr val="7cb444"/>
      </a:accent2>
      <a:accent3>
        <a:srgbClr val="ffffff"/>
      </a:accent3>
      <a:accent4>
        <a:srgbClr val="133677"/>
      </a:accent4>
      <a:accent5>
        <a:srgbClr val="aec7d6"/>
      </a:accent5>
      <a:accent6>
        <a:srgbClr val="70a33d"/>
      </a:accent6>
      <a:hlink>
        <a:srgbClr val="0a1d42"/>
      </a:hlink>
      <a:folHlink>
        <a:srgbClr val="0e28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ffe7"/>
      </a:dk2>
      <a:lt2>
        <a:srgbClr val="dddddd"/>
      </a:lt2>
      <a:accent1>
        <a:srgbClr val="3492b4"/>
      </a:accent1>
      <a:accent2>
        <a:srgbClr val="7cb444"/>
      </a:accent2>
      <a:accent3>
        <a:srgbClr val="ffffff"/>
      </a:accent3>
      <a:accent4>
        <a:srgbClr val="133677"/>
      </a:accent4>
      <a:accent5>
        <a:srgbClr val="aec7d6"/>
      </a:accent5>
      <a:accent6>
        <a:srgbClr val="70a33d"/>
      </a:accent6>
      <a:hlink>
        <a:srgbClr val="0a1d42"/>
      </a:hlink>
      <a:folHlink>
        <a:srgbClr val="0e28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cdb2004c006l</Template>
  <TotalTime>5065</TotalTime>
  <Words>14683</Words>
  <Paragraphs>2430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2022-03-23T12:23:56Z</dcterms:created>
  <dc:creator>Пользователь</dc:creator>
  <dc:description/>
  <dc:language>en-US</dc:language>
  <cp:lastModifiedBy>Пользователь</cp:lastModifiedBy>
  <cp:lastPrinted>2022-05-20T10:54:17Z</cp:lastPrinted>
  <dcterms:modified xsi:type="dcterms:W3CDTF">2023-05-03T07:41:48Z</dcterms:modified>
  <cp:revision>513</cp:revision>
  <dc:subject/>
  <dc:title>Образование  для инвалидов и лиц с ОВЗ  в Самарской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</vt:r8>
  </property>
  <property fmtid="{D5CDD505-2E9C-101B-9397-08002B2CF9AE}" pid="3" name="PresentationFormat">
    <vt:lpwstr>Широкоэкранный</vt:lpwstr>
  </property>
  <property fmtid="{D5CDD505-2E9C-101B-9397-08002B2CF9AE}" pid="4" name="Slides">
    <vt:r8>139</vt:r8>
  </property>
</Properties>
</file>