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546B2-E5BB-4D53-88BA-C4EAE85F53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пережить кризисы раннего возраста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C59FBE-207A-4347-80D7-6661ED839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Учитель-дефектолог </a:t>
            </a:r>
            <a:r>
              <a:rPr lang="ru-RU" dirty="0" err="1"/>
              <a:t>гбу</a:t>
            </a:r>
            <a:r>
              <a:rPr lang="ru-RU" dirty="0"/>
              <a:t> </a:t>
            </a:r>
            <a:r>
              <a:rPr lang="ru-RU" dirty="0" err="1"/>
              <a:t>цппмсм</a:t>
            </a:r>
            <a:r>
              <a:rPr lang="ru-RU" dirty="0"/>
              <a:t> «Бирюза» </a:t>
            </a:r>
            <a:r>
              <a:rPr lang="ru-RU" dirty="0" err="1"/>
              <a:t>чернова</a:t>
            </a:r>
            <a:r>
              <a:rPr lang="ru-RU" dirty="0"/>
              <a:t> </a:t>
            </a:r>
            <a:r>
              <a:rPr lang="ru-RU" dirty="0" err="1"/>
              <a:t>н.н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957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691A6-98B4-40FD-A3CF-AA706BA5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460755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Маленькие дети эмоционально незрелы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0FE41-40BF-4DC9-BF91-E017639D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443" y="1084521"/>
            <a:ext cx="10611292" cy="4805916"/>
          </a:xfrm>
        </p:spPr>
        <p:txBody>
          <a:bodyPr>
            <a:normAutofit fontScale="62500" lnSpcReduction="20000"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Ни у одного маленького ребёнка нет намерений вести себя плохо. Но они очень эмоциональны и не умеют управлять своими чувствами. Зато дети отлично считывают впечатления окружающих и иногда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зеркалят</a:t>
            </a: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 их.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Для того чтобы ребёнок эмоционально повзрослел, ему нужно пройти пять основных шагов: </a:t>
            </a:r>
            <a:r>
              <a:rPr lang="ru-RU" sz="1800" b="1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выражение, называние, чувствование, смешивание и рефлексия.</a:t>
            </a: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 И на всех этих этапах родители выполняют три важные роли: проводники, защитники и фактор уравновешивания.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Ребёнок учится распознавать свои эмоции в первую очередь потому, что родитель считывает их и правильно реагирует, давая понять, что будет любить его любым. Однако ребёнок всё равно будет стараться запомнить «хорошие» и «плохие» эмоции. И то, что не нравится родителям, он будет загонять в дальний угол, чтобы не расстраивать своего взрослого. Если вы негативно реагируете на какие-то чувства ребёнка, он больше не захочет при вас испытывать их и не научится когда надо — грустить, а когда надо — злиться.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Родители должны стать той подушкой безопасности, которая всегда поможет ребёнку справиться с эмоциями, прочувствует момент, когда нужно найти правильные слова.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2925"/>
              </a:spcBef>
              <a:spcAft>
                <a:spcPts val="25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Очень важно не обесценивать чувства ребёнка. Не говорите ему: «Ничего страшного, не реви!»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Дети должны пережить все возможные эмоции, а роль родителей тут — помочь справиться с ними. Именно крепкие отношения ребёнка и взрослого помогут защитить его «мягкое сердце».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Одновременно родители помогают детям справляться с несколькими эмоциями за раз и уравновешивать их, умеют смягчить острые моменты. Например, ребёнок чего-то сильно ждёт и начинает спрашивать «А когда?» каждые пять секунд. Вместо того чтобы ругаться и просить наконец-то перестать задавать вопросы, лучше помочь ему справиться с этим и без ругани и криков объяснить ситуацию, проработать его эмоцию.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9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33F39-6D4D-4477-B1AD-D656ACCAC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674775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Взрослые должны с пониманием относиться к детским истерикам и агрессии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9BBB09-12A2-4C1D-A4B7-DFEDD37755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При истериках маленьких детей взрослым надо чётко понимать разницу между ситуациями, когда ничего нельзя изменить и нужно просто переждать момент истерики, и когда стоит уступить требованиям ребёнка. Важно понимать: если всё время идти на поводу у его желаний, то он не научится правильно воспринимать отказы, которые потом он будет встречать в жизни. Даже слёзы из-за несогласия — это нормально, а иногда грустить полезно и мальчикам, и девочкам. Некоторые родители начинают переживать из-за слёз детей и думать, что делают что-то не так, а на самом деле слёзы говорят о доверии ребёнка к вам.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3E1791-476B-4962-B73F-EF170503D8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Бывает и такое, что ребёнок начинает вести себя агрессивно в момент отказа. В этом случае родителям стоит: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25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- обезличить действия ребёнка — например, если он кусается, то вместо «Не кусайся» сказать: «Зубки нужны не для того, чтобы кусаться»;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25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- покажите ребёнку, что вы ему сопереживаете и понимаете его, например: «Твои зубки кусаются, потому что ты расстроен, я это понимаю, но я могу помочь тебе справиться с этим»;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- ни в коем случае не ставьте связь с ребёнком под угрозу, не шантажируйте его вашими отношениями.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70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50B22-D462-4922-9B66-E82323F1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098298"/>
          </a:xfrm>
        </p:spPr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Маленькие дети не выносят разлуки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B667AD-A3A6-4F40-9A6C-F120A51D0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1828800"/>
            <a:ext cx="5524404" cy="3320934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Для ребёнка очень важна близость со своим взрослым, и самый большой его страх — потерять её. Поэтому дети не любят разлуку с родителями. Как только возникает угроза, что ребёнок не будет рядом со своим взрослым, что его не любят или он не услышан, в нём просыпается сепарационная тревога. Или же в ситуациях, когда ребёнка наказывают с помощью отделения от мамы или папы, тайм-аутов, в нём также возникает чувство тревоги. Из-за этого может пострадать привязанность.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1181A1-A826-4551-80F1-F40B30A7AAAD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r="1489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715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61425-7E24-4E99-9358-387CDE0C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8746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Вот некоторые способы справиться с сепарационной тревогой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A00C21-C39E-4814-9739-C4E340ED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lnSpc>
                <a:spcPct val="107000"/>
              </a:lnSpc>
              <a:spcAft>
                <a:spcPts val="825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1. Сократить время расставания с ребёнком, например забирать его раньше из детского сада и стараться провести больше времени вместе.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2. Концентрировать внимание ребёнка на встрече, а не на расставании. Например, сидеть с ним, пока он не заснёт, а только потом уходить, или делать акцент не на засыпании, а на завтрашнем дне, когда вы встретитесь. Однако этот способ поможет только при правильных отношениях взрослого и ребёнка.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3. «Сватовство», то есть расширение круга людей, к которым будет привязан ребёнок. Сюда входят родственники, воспитатели детского сада и другие, с кем взаимодействует ребёнок в ваше отсутствие. Но надо понимать, что стесняться при встрече даже с ближайшими родными — это нормально, так природа защищает детей от посторонних людей.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4. Просто дать волю эмоциям и выплакаться. Например, если ребёнок привыкает к детскому саду, слёзы — это нормально, так он переживает разлуку с домом.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30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389E5-D4D9-4EBE-8664-2854F632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8713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«У маленьких детей аллергия на принуждение»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FAFE3B-98B4-4EB4-982D-2FCD1D83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Сопротивление считается одним из способов сохранить привязанность, но иногда оно бывает направлено на самих родителей. Чтобы не попасть под него, надо сначала завладеть вниманием ребёнка, установить с ним зрительный контакт, улыбнуться, а потом уже давать какие-либо указания.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Другой пользой противления можно считать сохранение собственного «я». Оно оберегает ребёнка от чужого мнения и помогает приобрести собственные предпочтения и желания.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733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9E0FF-4F81-462A-BD18-C7B8A017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Самый верный способ побороть сопротивление ребёнка — это не принимать на свой счёт всё, что он говорит. При этом существуют ещё три стратегии, которые помогут справиться с постоянным противоборством.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D7066C-2068-43F2-BB39-5FF48DD34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Первая — перекрыть сопротивление и укрепить привязанность. Для этого вам нужно: отказаться от тайм-аутов, предугадывать моменты сопротивления, не акцентировать внимание на поведении в конкретный момент, смириться, что оно естественно для маленьких детей. Вам необходимо контролировать себя во время такого поведения ребёнка, а если вы уже делали это неправильно, то надо восстановить отношения с ним.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Второй путь — это меньше контролировать и принуждать ребёнка. Но тут вам тоже нужно будет потрудиться: избавиться от приказного тона; говорить о планах более мягко, например вместо «Надевай быстрее ботинки! Я не хочу опоздать на работу» скажите «У вас в садике особый гость сегодня. Кто бы это мог быть? Давай поторопимся, чтобы это узнать»; не употреблять слова «должен», «обязан» и тому подобные; не применять к ребёнку метод кнута и пряника; сперва укреплять привязанность, а только после пытаться воздействовать на ребёнка; взять за правило следовать распорядку дня, чтобы легче управлять его поведением.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33CD0C-0060-4B4C-986E-C8314EE957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Третья стратегия — это давать ребёнку возможность для выражения своих желаний. Позвольте ему выбирать некоторые вещи самому, например что надеть; показывайте, что его желания тоже важны; давайте простор для творческого выражения; поддерживайте благие намерения; делайте ребёнка ответственным за что-то в несложных случаях.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49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0EB2B-0645-4C0D-B3BD-43E5EF13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/>
              <a:t>10. Дисциплина — это возможность родителям выиграть время, пока ребёнок не подрос</a:t>
            </a:r>
            <a:br>
              <a:rPr lang="en-US" sz="1500"/>
            </a:br>
            <a:endParaRPr lang="en-US" sz="15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751130-49D3-4696-B001-94F3B5B5778A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6" r="1" b="7267"/>
          <a:stretch/>
        </p:blipFill>
        <p:spPr bwMode="auto">
          <a:xfrm>
            <a:off x="1271223" y="1116345"/>
            <a:ext cx="4825148" cy="3866172"/>
          </a:xfrm>
          <a:prstGeom prst="rect">
            <a:avLst/>
          </a:prstGeom>
          <a:noFill/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648A348-4A69-496E-929A-07D18481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Однако она не должна быть пугающей, иначе взрослый для ребёнка перестанет быть источником защиты и заботы, а будет символизировать опасность. Это может привести к печальным последствиям. Тем более что ребёнка младше 5–7 лет лучше не оставлять одного в комнате.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Если его наказать таким образом, он просто не сможет думать о своём поведении, потому что ему будут мешать тревога и фрустрация. Или метод тайм-аута может сработать, но не так, как полагают родители. На деле ребёнок не осознает своё поведение, а будет скорее переживать за разорванную связь с мамой или папой.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017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728FA-3738-432F-8AA7-7C88FF7C1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87136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стратегии в установлении дисциплины, которые не подрывают привязанность.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50EA2D-3003-45F8-A91C-52AC1B464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1. Не пытаться достичь результата в момент конфликта, лучше это сделать позже без вреда для привязанности.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2. Завладеть вниманием ребёнка до того, как дать ему указания.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3. Ценить его желание быть для вас хорошим и не ругать за ошибки, которые он допустил из благих намерений.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4. Не показывать ребёнку, что вы не в состоянии с ним справиться.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58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3DAC4-B97B-400E-8AAC-6CA15EC0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8328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02BC7-36E4-4F08-8916-FF1BD85A3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10910"/>
          </a:xfrm>
        </p:spPr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5. Быть строгими в случаях, относящихся к поведению ребёнка, но мягкими в отношениях с ним.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6. Всегда поддерживать благие намерения ребёнка.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7. Помогать ему справиться со смешанными чувствами.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8. Когда ребёнок сталкивается с ситуациями, которые он не может изменить, у него возникают слёзы тщетности. Вам нужно учиться их принимать.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97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BBDD4-F1E0-4EED-93B8-CBF3B439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Парадокс родительства в том, что мы растим маленьких детей, а они — нас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274CE-A090-4BA8-BCC9-A8B11521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Вместе с рождением ребёнка происходит и рождение родителей. Например, их раздражение хорошо сочетается с заботой, а именно из этого возникает самообладание.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Забота о детях требует многих качеств, которым люди только учатся в процессе родительства: мужества, терпения, самообладания, умения прощать, жертвовать чем-то. Однако стоит смириться, что, как только взрослые берут на себя ответственность за ребёнка, к ним приходит чувство вины за какие-то поступки, инциденты.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Помните, что это нормально и оно никуда не денется. Но не стоит показывать эти чувства своим детям. Они должны видеть нашу уверенность, а не растерянность. Также не стоит забывать и про самое главное правило в воспитании детей: родители должны любить своих детей вне зависимости от их поведения.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«Дети могут вызывать в нас такие эмоции, о которых мы даже не подозревали. </a:t>
            </a:r>
            <a:r>
              <a:rPr lang="ru-RU" sz="180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Словно зеркала нашей незрелости, дети обнаруживают наши самые слабые места и заново знакомят нас с самими собой».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4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3403B-3CD7-4DDE-BA84-C6812920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Ребёнок должен пройти через все этапы взросления, его нельзя торопить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2B661-0953-4225-97F0-52A0E47FB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Каждый ребёнок обязательно проходит три этапа развития: становление, адаптация, интеграция. Первый отвечает за способность к самостоятельности, второй — за адаптацию к несовершенствам жизни, и третий — за социализацию личности.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Родители, подобно садовникам, сопровождают ребёнка, пока он развивается от маленького семечка до прекрасного цветка. Невозможно ускорить этот процесс, ему надо пройти все этапы. Но в современном мире родители нередко об этом забывают и стараются ускорить взросление ребёнка, нарушая эти этапы развития. Например, заставляя его говорить «спасибо», «прости». Да, он запомнит, в каких случаях нужно произносить эти слова, но вряд ли он почувствует искреннее раскаяние или благодарность.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70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789C0-F8E1-4F8D-96B8-A91AB91C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/>
              <a:t>2. Для маленьких детей не существует середины: есть либо «красавица», либо «чудовище»</a:t>
            </a:r>
            <a:br>
              <a:rPr lang="en-US" sz="1500"/>
            </a:br>
            <a:endParaRPr lang="en-US" sz="15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AA2329A-8F6F-46FF-9D38-4A4FB01DCDB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7" r="1" b="1"/>
          <a:stretch/>
        </p:blipFill>
        <p:spPr bwMode="auto">
          <a:xfrm>
            <a:off x="1271223" y="1116345"/>
            <a:ext cx="4825148" cy="3866172"/>
          </a:xfrm>
          <a:prstGeom prst="rect">
            <a:avLst/>
          </a:prstGeom>
          <a:noFill/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D96B4F0-05C0-49E6-B31C-479DD3160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fontAlgn="base">
              <a:lnSpc>
                <a:spcPct val="11000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1200"/>
              <a:t>Они пока не умеют переживать чувства вместе, и в их голове всё происходит по отдельности: только что плакал и вот уже искренне смеётся. При этом они рассматривают ситуации однобоко и не способны увидеть больше, чем одну деталь. Также не стоит забывать, что маленькие дети часто говорят то, что думают, и происходит это импульсивно.</a:t>
            </a:r>
          </a:p>
          <a:p>
            <a:pPr indent="-228600" fontAlgn="base">
              <a:lnSpc>
                <a:spcPct val="11000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1200"/>
              <a:t>У них пока не развито чувство внутреннего конфликта, а потому отсутствует и понятие совести. Значительные изменения проявятся лишь к 5–7 годам, а продолжатся в подростковом возрасте.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58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68681-B279-4746-BE69-3FC184D5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Дети не могут обходиться без игры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674E72-69A1-452F-86A2-565F758AF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Сегодня многие родители из лучших побуждений стремятся заполнить всё свободное время ребёнка «полезными» занятиями. Времени на игру попросту не остаётся. Также угрозу ей создают и различные гаджеты, которые вытесняют обычные игры. А ведь они не настолько бесполезны, как считают некоторые взрослые. Но самое печальное, что часто взрослые превращают игру в работу, то есть её целью становится на развлечение, а достижение каких-либо результатов.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Примечательно, что дети до трёх лет не способны играть самостоятельно долгое время. Однако чем крепче привязанность между родителями и ребёнком, тем скорее он научится дольше играть сам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25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1658A-FBF4-4F83-94CD-E5E6138F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Маленьким детям жизненно необходима привязанность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22489D-B1C4-43DE-9BC0-EF487931A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Если мы не понимаем природы привязанности, то у нас часто возникает недопонимание с собственными детьми. Родители должны осознавать: когда ребёнок не получает от них должной отдачи, он ищет привязанность «на стороне» — в лице других взрослых или своих ровесников. В таком случае поведение ребёнка и ваши с ним отношения могут полностью выйти из-под контроля.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14F1ED-C854-41EB-9C22-290B76657589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r="1" b="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69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6118E-9FF1-492E-A644-8C906835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существует шесть стадий привязанности, которые относятся как раз к первым годам жизни ребёнка.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BDAAB-4241-48E2-BE63-801AC7CFE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Самая первая — это привязанность с рождения: дети с первых дней могут выделить взрослого, который за ним ухаживает больше всех остальных.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Вторая стадия — это подражание объекту привязанности: дети начинают хотеть во всём походить на своего взрослого.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Третья стадия — это привязанность через принадлежность и преданность. Она может относиться к людям или вещам. В этот момент у ребёнка формируется понятие «моё» и «не отдам». Он также может принимать сторону взрослого, к которому сильнее привязан.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Четвёртая стадия — желание быть значимым для объекта своей привязанности. В этот период ребёнок идёт на всё, чтобы «его» взрослый был им доволен и заметил все его достижения. Одним словом, он хочет быть важным для своего взрослого.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Пятый этап, наверное, самый долгожданный для всех родителей — это любовь. Если ребёнок не должен трудиться над постоянным чувством привязанности, то именно в этот момент он начинает говорить о своей любви, рисовать сердечки на рисунках, проявлять свои чувства. При этом он должен знать, что его самого любят просто так, а не за что-то.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К пяти годам наступает завершающая стадия — привязанность через </a:t>
            </a:r>
            <a:r>
              <a:rPr lang="ru-RU" sz="1800" dirty="0" err="1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познанность</a:t>
            </a: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. Именно в этот период ребёнок учится доверять секреты только очень близким людям, выбирает, чем делиться, а чем нет. Этот этап особенно важен для будущих отношений с подростком, который решает, будет ли он рассказывать вам о своих мыслях и чувствах или утаивать их.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16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AFD57-7680-437E-9296-92066FF6E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 правильной иерархии родители должны вести ребёнка за собой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C97EC-B02B-46E4-A985-84515153C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В отношениях с детьми родители должны занимать альфа-позицию, а не наоборот. Именно сочетание заботы и принятия на себя ответственности делает родителей главными в установлении привязанности. Однако бывает такое, что дети занимают главную позицию, таких называют альфа-дети.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Они принимают на себя обязанности взрослых: стараются принимать решения, выглядят самостоятельными и независимыми. Почему так случается?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55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50F2E-E41B-4929-8130-13F0CE21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Почему так случается?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5DE23-F3B0-486E-B8AB-7374DF25D4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1. Случаи, когда родители опираются исключительно на собственный опыт, начиная воспитывать ребёнка так же, как было в их детстве.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2. Забота по требованию. В таком случае ребёнок сам начинает искать пути заботы о себе и занимает главную позицию в тандеме с родителями.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3. Если вы много советуетесь с ребёнком в вопросах заботы о нём, то это третья причина. Детям вполне достаточно выбора в вопросах нарядов, сказки на ночь, игры, в которую вы будете играть. Но не стоит втягивать их в решение вопросов безопасности, привязанности, питания — это уже зона ответственности родителей.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4. Ошибкой может стать слишком долгая разлука с объектом привязанности. Например, ребёнок проводит много времени с воспитателями или бабушками и начинает называть их «мама». Или другой случай — ребёнка наказывают, отбирая у него объект привязанности.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1AF4FE-B090-4C6E-A64B-9E448BAE4A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5. Неспособность родителей защитить ребёнка от братьев и сестёр, которые над ним издеваются, или неспособность воспитателя защитить группу от задиры тоже может привести к формированию альфа-позиции у детей.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6. Ни в коем случае не говорите ребёнку: «Не знаю, что и делать с тобой!», «Ты невыносим!» — такие фразы могут очень ранить чувствительных детей и вывести их на главную позицию в отношениях. Им нужны уверенные в своей позиции родители, которые не поставят свои любовь и заботу под сомнение в глазах ребёнка.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2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7. Последняя причина — это негативный опыт или тревожная обстановка в семье. Такое может случиться с каждым: авария, операция, смерть близкого человека или что-то ещё. В этой ситуации родителям надо показать ребёнку, что они всё равно в состоянии позаботиться о нём и всё встанет на свои места.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70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68B50-4B61-41BC-BB20-7C1CA16D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6"/>
            <a:ext cx="3157577" cy="6685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Даже если вы допустили несколько ошибок, вы всегда можете вернуть себе уверенную позицию в отношениях с ребёнком:</a:t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D327226-9EB2-42D6-BD26-7C74A1D97986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r="12143"/>
          <a:stretch>
            <a:fillRect/>
          </a:stretch>
        </p:blipFill>
        <p:spPr bwMode="auto">
          <a:xfrm>
            <a:off x="2031080" y="707475"/>
            <a:ext cx="3971556" cy="5507058"/>
          </a:xfrm>
          <a:prstGeom prst="rect">
            <a:avLst/>
          </a:prstGeom>
          <a:noFill/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E648581-135E-400A-8F92-6C44BAA0A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4138" y="1548397"/>
            <a:ext cx="3159432" cy="466613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берите на себя ответственность;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покажите ему, что зависимость от вас — это безопасно;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в момент требований ребёнка оставайтесь спокойным и непреклонным;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предугадывайте его потребности и делайте для него что-то до его просьб, например предложите поесть или помогите одеться;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найдите не конкурирующие с вами сферы, где ребёнок будет главным;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берите ситуацию в свои руки и не показывайте детям своих страхов;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PTSerif"/>
                <a:ea typeface="Times New Roman" panose="02020603050405020304" pitchFamily="18" charset="0"/>
                <a:cs typeface="Helvetica" panose="020B0604020202020204" pitchFamily="34" charset="0"/>
              </a:rPr>
              <a:t>найдите ответы на вопросы ребёнка или, например, найдите ему новое хобби.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723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62</TotalTime>
  <Words>2784</Words>
  <Application>Microsoft Office PowerPoint</Application>
  <PresentationFormat>Широкоэкранный</PresentationFormat>
  <Paragraphs>85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Gill Sans MT</vt:lpstr>
      <vt:lpstr>PTSerif</vt:lpstr>
      <vt:lpstr>Symbol</vt:lpstr>
      <vt:lpstr>Галерея</vt:lpstr>
      <vt:lpstr>Как пережить кризисы раннего возраста</vt:lpstr>
      <vt:lpstr>1. Ребёнок должен пройти через все этапы взросления, его нельзя торопить </vt:lpstr>
      <vt:lpstr>2. Для маленьких детей не существует середины: есть либо «красавица», либо «чудовище» </vt:lpstr>
      <vt:lpstr>3. Дети не могут обходиться без игры </vt:lpstr>
      <vt:lpstr>4. Маленьким детям жизненно необходима привязанность </vt:lpstr>
      <vt:lpstr>существует шесть стадий привязанности, которые относятся как раз к первым годам жизни ребёнка. </vt:lpstr>
      <vt:lpstr>5. В правильной иерархии родители должны вести ребёнка за собой </vt:lpstr>
      <vt:lpstr>Почему так случается?</vt:lpstr>
      <vt:lpstr>Даже если вы допустили несколько ошибок, вы всегда можете вернуть себе уверенную позицию в отношениях с ребёнком: </vt:lpstr>
      <vt:lpstr>6. Маленькие дети эмоционально незрелы </vt:lpstr>
      <vt:lpstr>7. Взрослые должны с пониманием относиться к детским истерикам и агрессии </vt:lpstr>
      <vt:lpstr>8. Маленькие дети не выносят разлуки </vt:lpstr>
      <vt:lpstr>Вот некоторые способы справиться с сепарационной тревогой</vt:lpstr>
      <vt:lpstr>9. «У маленьких детей аллергия на принуждение» </vt:lpstr>
      <vt:lpstr>Самый верный способ побороть сопротивление ребёнка — это не принимать на свой счёт всё, что он говорит. При этом существуют ещё три стратегии, которые помогут справиться с постоянным противоборством. </vt:lpstr>
      <vt:lpstr>10. Дисциплина — это возможность родителям выиграть время, пока ребёнок не подрос </vt:lpstr>
      <vt:lpstr>стратегии в установлении дисциплины, которые не подрывают привязанность. </vt:lpstr>
      <vt:lpstr>Презентация PowerPoint</vt:lpstr>
      <vt:lpstr>11. Парадокс родительства в том, что мы растим маленьких детей, а они — нас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пережить кризис раннего возраста</dc:title>
  <dc:creator>Roman Komissarov</dc:creator>
  <cp:lastModifiedBy>Roman Komissarov</cp:lastModifiedBy>
  <cp:revision>8</cp:revision>
  <dcterms:created xsi:type="dcterms:W3CDTF">2021-05-04T09:03:15Z</dcterms:created>
  <dcterms:modified xsi:type="dcterms:W3CDTF">2021-10-02T10:30:50Z</dcterms:modified>
</cp:coreProperties>
</file>